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9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F330-DC13-4D7E-9BB4-97CFBD9A349B}" type="datetimeFigureOut">
              <a:rPr lang="en-US" smtClean="0"/>
              <a:t>03-Nov-14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1452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9627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 access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76850" y="499937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Curved Connector 14"/>
          <p:cNvCxnSpPr>
            <a:stCxn id="4" idx="3"/>
            <a:endCxn id="6" idx="2"/>
          </p:cNvCxnSpPr>
          <p:nvPr/>
        </p:nvCxnSpPr>
        <p:spPr>
          <a:xfrm rot="16200000" flipH="1">
            <a:off x="2272910" y="2662812"/>
            <a:ext cx="2976146" cy="30317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5"/>
            <a:endCxn id="6" idx="6"/>
          </p:cNvCxnSpPr>
          <p:nvPr/>
        </p:nvCxnSpPr>
        <p:spPr>
          <a:xfrm rot="5400000">
            <a:off x="7390619" y="2834263"/>
            <a:ext cx="2976146" cy="26888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1"/>
            <a:endCxn id="4" idx="7"/>
          </p:cNvCxnSpPr>
          <p:nvPr/>
        </p:nvCxnSpPr>
        <p:spPr>
          <a:xfrm rot="5400000" flipH="1" flipV="1">
            <a:off x="3043237" y="948677"/>
            <a:ext cx="12700" cy="1596241"/>
          </a:xfrm>
          <a:prstGeom prst="curvedConnector3">
            <a:avLst>
              <a:gd name="adj1" fmla="val 70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1"/>
            <a:endCxn id="5" idx="7"/>
          </p:cNvCxnSpPr>
          <p:nvPr/>
        </p:nvCxnSpPr>
        <p:spPr>
          <a:xfrm rot="5400000" flipH="1" flipV="1">
            <a:off x="9424987" y="948677"/>
            <a:ext cx="12700" cy="1596241"/>
          </a:xfrm>
          <a:prstGeom prst="curvedConnector3">
            <a:avLst>
              <a:gd name="adj1" fmla="val 79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5" idx="2"/>
          </p:cNvCxnSpPr>
          <p:nvPr/>
        </p:nvCxnSpPr>
        <p:spPr>
          <a:xfrm>
            <a:off x="4171950" y="2218702"/>
            <a:ext cx="4124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4"/>
            <a:endCxn id="4" idx="4"/>
          </p:cNvCxnSpPr>
          <p:nvPr/>
        </p:nvCxnSpPr>
        <p:spPr>
          <a:xfrm rot="5400000">
            <a:off x="6234113" y="-304800"/>
            <a:ext cx="12700" cy="6381750"/>
          </a:xfrm>
          <a:prstGeom prst="curvedConnector3">
            <a:avLst>
              <a:gd name="adj1" fmla="val 8175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𝑡h𝑟𝑒𝑎𝑑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𝑎𝑐𝑐𝑒𝑠𝑠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6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0076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5987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8988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30322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943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44854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878097" y="476519"/>
            <a:ext cx="746973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29471" y="1635616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00618" y="2479182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0"/>
            <a:endCxn id="3" idx="2"/>
          </p:cNvCxnSpPr>
          <p:nvPr/>
        </p:nvCxnSpPr>
        <p:spPr>
          <a:xfrm flipH="1" flipV="1">
            <a:off x="1680693" y="991674"/>
            <a:ext cx="1086658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6" idx="2"/>
          </p:cNvCxnSpPr>
          <p:nvPr/>
        </p:nvCxnSpPr>
        <p:spPr>
          <a:xfrm flipV="1">
            <a:off x="2767351" y="991674"/>
            <a:ext cx="342897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4" idx="2"/>
          </p:cNvCxnSpPr>
          <p:nvPr/>
        </p:nvCxnSpPr>
        <p:spPr>
          <a:xfrm flipH="1" flipV="1">
            <a:off x="4539803" y="991674"/>
            <a:ext cx="2398695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7" idx="2"/>
          </p:cNvCxnSpPr>
          <p:nvPr/>
        </p:nvCxnSpPr>
        <p:spPr>
          <a:xfrm flipH="1" flipV="1">
            <a:off x="5969358" y="991674"/>
            <a:ext cx="969140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905247" y="2926709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>
            <a:stCxn id="26" idx="0"/>
            <a:endCxn id="11" idx="2"/>
          </p:cNvCxnSpPr>
          <p:nvPr/>
        </p:nvCxnSpPr>
        <p:spPr>
          <a:xfrm flipH="1" flipV="1">
            <a:off x="2767351" y="2150771"/>
            <a:ext cx="2575776" cy="77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5" idx="2"/>
          </p:cNvCxnSpPr>
          <p:nvPr/>
        </p:nvCxnSpPr>
        <p:spPr>
          <a:xfrm flipV="1">
            <a:off x="5343127" y="991674"/>
            <a:ext cx="2055787" cy="193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770514" y="2479181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1"/>
            <a:endCxn id="12" idx="3"/>
          </p:cNvCxnSpPr>
          <p:nvPr/>
        </p:nvCxnSpPr>
        <p:spPr>
          <a:xfrm flipH="1">
            <a:off x="7376378" y="2736759"/>
            <a:ext cx="139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0"/>
            <a:endCxn id="8" idx="2"/>
          </p:cNvCxnSpPr>
          <p:nvPr/>
        </p:nvCxnSpPr>
        <p:spPr>
          <a:xfrm flipH="1" flipV="1">
            <a:off x="8828468" y="991674"/>
            <a:ext cx="379926" cy="148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9813703" y="3348524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Straight Arrow Connector 49"/>
          <p:cNvCxnSpPr>
            <a:stCxn id="49" idx="1"/>
            <a:endCxn id="26" idx="3"/>
          </p:cNvCxnSpPr>
          <p:nvPr/>
        </p:nvCxnSpPr>
        <p:spPr>
          <a:xfrm flipH="1" flipV="1">
            <a:off x="5781007" y="3184287"/>
            <a:ext cx="4032696" cy="42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0"/>
            <a:endCxn id="10" idx="2"/>
          </p:cNvCxnSpPr>
          <p:nvPr/>
        </p:nvCxnSpPr>
        <p:spPr>
          <a:xfrm flipV="1">
            <a:off x="10251583" y="991674"/>
            <a:ext cx="1" cy="235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99242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4" name="Straight Arrow Connector 63"/>
          <p:cNvCxnSpPr>
            <a:stCxn id="63" idx="0"/>
            <a:endCxn id="40" idx="2"/>
          </p:cNvCxnSpPr>
          <p:nvPr/>
        </p:nvCxnSpPr>
        <p:spPr>
          <a:xfrm flipV="1">
            <a:off x="7430308" y="2994336"/>
            <a:ext cx="1778086" cy="1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3"/>
            <a:endCxn id="49" idx="1"/>
          </p:cNvCxnSpPr>
          <p:nvPr/>
        </p:nvCxnSpPr>
        <p:spPr>
          <a:xfrm flipV="1">
            <a:off x="7868188" y="3606102"/>
            <a:ext cx="1945515" cy="94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188072" y="5032441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rr1[Temp6]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74" idx="0"/>
            <a:endCxn id="3" idx="2"/>
          </p:cNvCxnSpPr>
          <p:nvPr/>
        </p:nvCxnSpPr>
        <p:spPr>
          <a:xfrm flipH="1" flipV="1">
            <a:off x="1680693" y="991674"/>
            <a:ext cx="379925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0"/>
            <a:endCxn id="89" idx="1"/>
          </p:cNvCxnSpPr>
          <p:nvPr/>
        </p:nvCxnSpPr>
        <p:spPr>
          <a:xfrm flipV="1">
            <a:off x="2060618" y="4546243"/>
            <a:ext cx="1983350" cy="48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04396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>
            <a:stCxn id="89" idx="0"/>
            <a:endCxn id="26" idx="2"/>
          </p:cNvCxnSpPr>
          <p:nvPr/>
        </p:nvCxnSpPr>
        <p:spPr>
          <a:xfrm flipV="1">
            <a:off x="4481848" y="3441864"/>
            <a:ext cx="861279" cy="84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3"/>
            <a:endCxn id="63" idx="1"/>
          </p:cNvCxnSpPr>
          <p:nvPr/>
        </p:nvCxnSpPr>
        <p:spPr>
          <a:xfrm>
            <a:off x="4919728" y="4546243"/>
            <a:ext cx="207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4" idx="0"/>
            <a:endCxn id="7" idx="2"/>
          </p:cNvCxnSpPr>
          <p:nvPr/>
        </p:nvCxnSpPr>
        <p:spPr>
          <a:xfrm flipV="1">
            <a:off x="2060618" y="991674"/>
            <a:ext cx="3908740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8879979" y="5376944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arr2[Temp7]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" name="Straight Arrow Connector 124"/>
          <p:cNvCxnSpPr>
            <a:stCxn id="124" idx="0"/>
            <a:endCxn id="40" idx="2"/>
          </p:cNvCxnSpPr>
          <p:nvPr/>
        </p:nvCxnSpPr>
        <p:spPr>
          <a:xfrm flipH="1" flipV="1">
            <a:off x="9208394" y="2994336"/>
            <a:ext cx="544131" cy="238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4" idx="1"/>
            <a:endCxn id="89" idx="3"/>
          </p:cNvCxnSpPr>
          <p:nvPr/>
        </p:nvCxnSpPr>
        <p:spPr>
          <a:xfrm flipH="1" flipV="1">
            <a:off x="4919728" y="4546243"/>
            <a:ext cx="3960251" cy="108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9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18153"/>
              </p:ext>
            </p:extLst>
          </p:nvPr>
        </p:nvGraphicFramePr>
        <p:xfrm>
          <a:off x="362464" y="2416660"/>
          <a:ext cx="9778314" cy="168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02"/>
                <a:gridCol w="1396902"/>
                <a:gridCol w="1396902"/>
                <a:gridCol w="1396902"/>
                <a:gridCol w="1396902"/>
                <a:gridCol w="1396902"/>
                <a:gridCol w="1396902"/>
              </a:tblGrid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b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c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d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arr1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arr2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arr3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</a:tr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&lt;snapshot&gt;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13037" y="1894703"/>
            <a:ext cx="9827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45578" y="2430162"/>
            <a:ext cx="0" cy="1771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1925" y="1268626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Global variables and parameters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12627" y="2734961"/>
            <a:ext cx="1894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Successful runs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880352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583278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3137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7250" y="1888784"/>
            <a:ext cx="160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afe values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09211" y="3255001"/>
            <a:ext cx="180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llegal values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4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20326"/>
              </p:ext>
            </p:extLst>
          </p:nvPr>
        </p:nvGraphicFramePr>
        <p:xfrm>
          <a:off x="3016380" y="182006"/>
          <a:ext cx="5354550" cy="650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3" imgW="3752882" imgH="4562496" progId="Visio.Drawing.15">
                  <p:embed/>
                </p:oleObj>
              </mc:Choice>
              <mc:Fallback>
                <p:oleObj name="Visio" r:id="rId3" imgW="3752882" imgH="45624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6380" y="182006"/>
                        <a:ext cx="5354550" cy="650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03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368643"/>
            <a:ext cx="9837788" cy="41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1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1562" y="2830212"/>
            <a:ext cx="1713470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Taint analysis module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3739" y="2831499"/>
            <a:ext cx="1713470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graph analysis module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72621" y="2097295"/>
            <a:ext cx="1084859" cy="39541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Byte code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294512" y="3958797"/>
            <a:ext cx="1525270" cy="4131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 and sink information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6" idx="2"/>
            <a:endCxn id="4" idx="0"/>
          </p:cNvCxnSpPr>
          <p:nvPr/>
        </p:nvCxnSpPr>
        <p:spPr>
          <a:xfrm flipH="1">
            <a:off x="3058297" y="2492711"/>
            <a:ext cx="2856754" cy="3375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4" idx="2"/>
          </p:cNvCxnSpPr>
          <p:nvPr/>
        </p:nvCxnSpPr>
        <p:spPr>
          <a:xfrm flipV="1">
            <a:off x="3057147" y="3612807"/>
            <a:ext cx="1150" cy="3459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47" idx="0"/>
          </p:cNvCxnSpPr>
          <p:nvPr/>
        </p:nvCxnSpPr>
        <p:spPr>
          <a:xfrm>
            <a:off x="3058297" y="3612807"/>
            <a:ext cx="1909155" cy="3340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5" idx="0"/>
          </p:cNvCxnSpPr>
          <p:nvPr/>
        </p:nvCxnSpPr>
        <p:spPr>
          <a:xfrm flipH="1">
            <a:off x="4960474" y="2492711"/>
            <a:ext cx="954577" cy="3387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05916" y="2831499"/>
            <a:ext cx="1713470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 analysis module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6" idx="2"/>
            <a:endCxn id="38" idx="0"/>
          </p:cNvCxnSpPr>
          <p:nvPr/>
        </p:nvCxnSpPr>
        <p:spPr>
          <a:xfrm>
            <a:off x="5915051" y="2492711"/>
            <a:ext cx="947600" cy="3387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425022" y="3946825"/>
            <a:ext cx="1084859" cy="395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Safe Units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38" idx="2"/>
            <a:endCxn id="47" idx="0"/>
          </p:cNvCxnSpPr>
          <p:nvPr/>
        </p:nvCxnSpPr>
        <p:spPr>
          <a:xfrm flipH="1">
            <a:off x="4967452" y="3614094"/>
            <a:ext cx="1895199" cy="3327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2"/>
            <a:endCxn id="47" idx="0"/>
          </p:cNvCxnSpPr>
          <p:nvPr/>
        </p:nvCxnSpPr>
        <p:spPr>
          <a:xfrm>
            <a:off x="4960474" y="3614094"/>
            <a:ext cx="6978" cy="3327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908093" y="2830212"/>
            <a:ext cx="2135584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Repairing + dynamic constraint instrumentation</a:t>
            </a:r>
            <a:endParaRPr lang="en-US" dirty="0"/>
          </a:p>
        </p:txBody>
      </p:sp>
      <p:cxnSp>
        <p:nvCxnSpPr>
          <p:cNvPr id="63" name="Elbow Connector 62"/>
          <p:cNvCxnSpPr>
            <a:stCxn id="47" idx="3"/>
            <a:endCxn id="61" idx="2"/>
          </p:cNvCxnSpPr>
          <p:nvPr/>
        </p:nvCxnSpPr>
        <p:spPr>
          <a:xfrm flipV="1">
            <a:off x="5509881" y="3612807"/>
            <a:ext cx="3466004" cy="53172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2"/>
            <a:endCxn id="61" idx="0"/>
          </p:cNvCxnSpPr>
          <p:nvPr/>
        </p:nvCxnSpPr>
        <p:spPr>
          <a:xfrm>
            <a:off x="5915051" y="2492711"/>
            <a:ext cx="3060834" cy="3375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087708" y="2097295"/>
            <a:ext cx="1776353" cy="39541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Repaired Byte code</a:t>
            </a:r>
            <a:endParaRPr lang="en-US" sz="1400" dirty="0"/>
          </a:p>
        </p:txBody>
      </p:sp>
      <p:cxnSp>
        <p:nvCxnSpPr>
          <p:cNvPr id="89" name="Straight Arrow Connector 88"/>
          <p:cNvCxnSpPr>
            <a:stCxn id="61" idx="0"/>
            <a:endCxn id="88" idx="2"/>
          </p:cNvCxnSpPr>
          <p:nvPr/>
        </p:nvCxnSpPr>
        <p:spPr>
          <a:xfrm flipV="1">
            <a:off x="8975885" y="2492711"/>
            <a:ext cx="0" cy="3375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5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0490" y="1340997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Constraint analysis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40489" y="284695"/>
            <a:ext cx="1256011" cy="573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 code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925834" y="284695"/>
            <a:ext cx="1370316" cy="573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 from taint analysis</a:t>
            </a:r>
            <a:endParaRPr lang="en-US" sz="1600" dirty="0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368495" y="858354"/>
            <a:ext cx="1092675" cy="482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5461170" y="858355"/>
            <a:ext cx="1092671" cy="4826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740489" y="2010390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 the Unit if tagged unsafe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740489" y="2679784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if the Unit can throw runtime exception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40489" y="3535929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solving the constraints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" idx="2"/>
            <a:endCxn id="61" idx="0"/>
          </p:cNvCxnSpPr>
          <p:nvPr/>
        </p:nvCxnSpPr>
        <p:spPr>
          <a:xfrm flipH="1">
            <a:off x="5461169" y="1714500"/>
            <a:ext cx="1" cy="295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2"/>
            <a:endCxn id="65" idx="0"/>
          </p:cNvCxnSpPr>
          <p:nvPr/>
        </p:nvCxnSpPr>
        <p:spPr>
          <a:xfrm>
            <a:off x="5461169" y="2383893"/>
            <a:ext cx="0" cy="295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2"/>
            <a:endCxn id="66" idx="0"/>
          </p:cNvCxnSpPr>
          <p:nvPr/>
        </p:nvCxnSpPr>
        <p:spPr>
          <a:xfrm>
            <a:off x="5461169" y="3181350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61168" y="3181350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cxnSp>
        <p:nvCxnSpPr>
          <p:cNvPr id="78" name="Elbow Connector 77"/>
          <p:cNvCxnSpPr>
            <a:stCxn id="5" idx="1"/>
            <a:endCxn id="66" idx="1"/>
          </p:cNvCxnSpPr>
          <p:nvPr/>
        </p:nvCxnSpPr>
        <p:spPr>
          <a:xfrm rot="10800000" flipV="1">
            <a:off x="3740490" y="1527748"/>
            <a:ext cx="1" cy="2258963"/>
          </a:xfrm>
          <a:prstGeom prst="bent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2904353" y="1825059"/>
            <a:ext cx="114756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Set of constraints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3740489" y="4392074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modifying its properties</a:t>
            </a:r>
            <a:endParaRPr lang="en-US" dirty="0"/>
          </a:p>
        </p:txBody>
      </p:sp>
      <p:cxnSp>
        <p:nvCxnSpPr>
          <p:cNvPr id="88" name="Elbow Connector 87"/>
          <p:cNvCxnSpPr>
            <a:stCxn id="65" idx="3"/>
            <a:endCxn id="86" idx="3"/>
          </p:cNvCxnSpPr>
          <p:nvPr/>
        </p:nvCxnSpPr>
        <p:spPr>
          <a:xfrm>
            <a:off x="7181848" y="2930567"/>
            <a:ext cx="12700" cy="1712290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5400000">
            <a:off x="7336313" y="3150710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3740489" y="5248219"/>
            <a:ext cx="3441359" cy="76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Wrap the statement with try-catch block and the patching code in catch block</a:t>
            </a:r>
            <a:endParaRPr lang="en-US" dirty="0"/>
          </a:p>
        </p:txBody>
      </p:sp>
      <p:cxnSp>
        <p:nvCxnSpPr>
          <p:cNvPr id="94" name="Elbow Connector 93"/>
          <p:cNvCxnSpPr>
            <a:stCxn id="65" idx="1"/>
            <a:endCxn id="92" idx="1"/>
          </p:cNvCxnSpPr>
          <p:nvPr/>
        </p:nvCxnSpPr>
        <p:spPr>
          <a:xfrm rot="10800000" flipV="1">
            <a:off x="3740489" y="2930567"/>
            <a:ext cx="12700" cy="2698680"/>
          </a:xfrm>
          <a:prstGeom prst="bentConnector3">
            <a:avLst>
              <a:gd name="adj1" fmla="val 25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16200000">
            <a:off x="2185163" y="4133596"/>
            <a:ext cx="224304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Runtime Exception type</a:t>
            </a:r>
            <a:endParaRPr lang="en-US" sz="1600" dirty="0"/>
          </a:p>
        </p:txBody>
      </p:sp>
      <p:cxnSp>
        <p:nvCxnSpPr>
          <p:cNvPr id="97" name="Straight Arrow Connector 96"/>
          <p:cNvCxnSpPr>
            <a:stCxn id="86" idx="2"/>
            <a:endCxn id="92" idx="0"/>
          </p:cNvCxnSpPr>
          <p:nvPr/>
        </p:nvCxnSpPr>
        <p:spPr>
          <a:xfrm>
            <a:off x="5461169" y="4893640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66" idx="3"/>
            <a:endCxn id="92" idx="3"/>
          </p:cNvCxnSpPr>
          <p:nvPr/>
        </p:nvCxnSpPr>
        <p:spPr>
          <a:xfrm>
            <a:off x="7181848" y="3786712"/>
            <a:ext cx="12700" cy="1842535"/>
          </a:xfrm>
          <a:prstGeom prst="bentConnector3">
            <a:avLst>
              <a:gd name="adj1" fmla="val 2475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7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159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43</cp:revision>
  <dcterms:created xsi:type="dcterms:W3CDTF">2014-06-15T07:35:25Z</dcterms:created>
  <dcterms:modified xsi:type="dcterms:W3CDTF">2014-11-04T06:30:30Z</dcterms:modified>
</cp:coreProperties>
</file>