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41333" y="1527806"/>
                <a:ext cx="22655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𝐼𝑛𝑑𝑒𝑥𝑂𝑢𝑡𝑂𝑓𝐵𝑜𝑢𝑛𝑑𝐸𝑥𝑐𝑒𝑝𝑡𝑖𝑜𝑛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33" y="1527806"/>
                <a:ext cx="226551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151" r="-83065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199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66</cp:revision>
  <dcterms:created xsi:type="dcterms:W3CDTF">2014-06-15T07:35:25Z</dcterms:created>
  <dcterms:modified xsi:type="dcterms:W3CDTF">2014-11-13T16:07:16Z</dcterms:modified>
</cp:coreProperties>
</file>