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7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8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BC80-3AE5-4FD7-BDCF-DEFF7AF9C73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D380-2F1B-4D0D-A231-48B479F8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8" b="18342"/>
          <a:stretch/>
        </p:blipFill>
        <p:spPr>
          <a:xfrm>
            <a:off x="520120" y="505144"/>
            <a:ext cx="3211615" cy="1315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5114069" y="2961594"/>
            <a:ext cx="717816" cy="6712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93708" y="1740503"/>
            <a:ext cx="1183286" cy="1175472"/>
            <a:chOff x="4560745" y="2756315"/>
            <a:chExt cx="1183286" cy="1175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782851" y="3562455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IOHub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11" y="1793383"/>
            <a:ext cx="675261" cy="1174406"/>
            <a:chOff x="333571" y="1861344"/>
            <a:chExt cx="675261" cy="11744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4" t="16443" r="6804" b="16551"/>
            <a:stretch/>
          </p:blipFill>
          <p:spPr>
            <a:xfrm>
              <a:off x="512898" y="1861344"/>
              <a:ext cx="389866" cy="870731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33571" y="1888723"/>
              <a:ext cx="675261" cy="1147027"/>
              <a:chOff x="1475140" y="2705424"/>
              <a:chExt cx="675261" cy="114702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527474" y="3483119"/>
                <a:ext cx="622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Host</a:t>
                </a:r>
                <a:endParaRPr lang="en-US" b="1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431989" y="2964750"/>
            <a:ext cx="1615914" cy="610914"/>
            <a:chOff x="3298986" y="4564117"/>
            <a:chExt cx="1615914" cy="610914"/>
          </a:xfrm>
        </p:grpSpPr>
        <p:sp>
          <p:nvSpPr>
            <p:cNvPr id="15" name="Rounded Rectangle 14"/>
            <p:cNvSpPr/>
            <p:nvPr/>
          </p:nvSpPr>
          <p:spPr>
            <a:xfrm>
              <a:off x="3298986" y="4564117"/>
              <a:ext cx="1615914" cy="610914"/>
            </a:xfrm>
            <a:prstGeom prst="roundRect">
              <a:avLst>
                <a:gd name="adj" fmla="val 10215"/>
              </a:avLst>
            </a:prstGeom>
            <a:solidFill>
              <a:srgbClr val="F7F7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79" b="14612"/>
            <a:stretch/>
          </p:blipFill>
          <p:spPr>
            <a:xfrm>
              <a:off x="3369879" y="4637379"/>
              <a:ext cx="666168" cy="47104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9" b="9916"/>
            <a:stretch/>
          </p:blipFill>
          <p:spPr>
            <a:xfrm>
              <a:off x="4278311" y="4643663"/>
              <a:ext cx="579243" cy="464756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>
            <a:stCxn id="15" idx="0"/>
            <a:endCxn id="8" idx="1"/>
          </p:cNvCxnSpPr>
          <p:nvPr/>
        </p:nvCxnSpPr>
        <p:spPr>
          <a:xfrm flipV="1">
            <a:off x="2239946" y="2731309"/>
            <a:ext cx="1275868" cy="233441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8" idx="3"/>
          </p:cNvCxnSpPr>
          <p:nvPr/>
        </p:nvCxnSpPr>
        <p:spPr>
          <a:xfrm flipH="1" flipV="1">
            <a:off x="4309621" y="2731309"/>
            <a:ext cx="1163356" cy="230285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8691" y="704119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34" idx="3"/>
          </p:cNvCxnSpPr>
          <p:nvPr/>
        </p:nvCxnSpPr>
        <p:spPr>
          <a:xfrm flipH="1" flipV="1">
            <a:off x="2630620" y="743110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3792" y="2075715"/>
            <a:ext cx="2689916" cy="352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336835">
            <a:off x="2570377" y="891510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9606741">
            <a:off x="79714" y="933045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71575" y="1780739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575304" y="2201641"/>
            <a:ext cx="2718404" cy="27108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01358" y="2177311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15814" y="3034370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17" y="1036740"/>
            <a:ext cx="460381" cy="46038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643087" y="1424051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666919">
            <a:off x="4258463" y="247247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20998152">
            <a:off x="2227892" y="251824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38" y="-54983"/>
            <a:ext cx="773400" cy="7734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833671" y="558444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38984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</cp:revision>
  <dcterms:created xsi:type="dcterms:W3CDTF">2020-04-20T09:36:40Z</dcterms:created>
  <dcterms:modified xsi:type="dcterms:W3CDTF">2020-04-20T09:39:39Z</dcterms:modified>
</cp:coreProperties>
</file>