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401D-A306-4481-A164-E6159C11534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C288-AADD-45A3-B435-7777C9B41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8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401D-A306-4481-A164-E6159C11534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C288-AADD-45A3-B435-7777C9B41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7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401D-A306-4481-A164-E6159C11534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C288-AADD-45A3-B435-7777C9B41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1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401D-A306-4481-A164-E6159C11534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C288-AADD-45A3-B435-7777C9B41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401D-A306-4481-A164-E6159C11534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C288-AADD-45A3-B435-7777C9B41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8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401D-A306-4481-A164-E6159C11534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C288-AADD-45A3-B435-7777C9B41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3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401D-A306-4481-A164-E6159C11534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C288-AADD-45A3-B435-7777C9B41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401D-A306-4481-A164-E6159C11534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C288-AADD-45A3-B435-7777C9B41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6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401D-A306-4481-A164-E6159C11534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C288-AADD-45A3-B435-7777C9B41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5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401D-A306-4481-A164-E6159C11534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C288-AADD-45A3-B435-7777C9B41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5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401D-A306-4481-A164-E6159C11534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C288-AADD-45A3-B435-7777C9B41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0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4401D-A306-4481-A164-E6159C11534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CC288-AADD-45A3-B435-7777C9B41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9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1050" cy="3578662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240342" y="3570433"/>
            <a:ext cx="14390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Attacker’s view</a:t>
            </a:r>
            <a:endParaRPr lang="en-US" sz="1600" dirty="0"/>
          </a:p>
        </p:txBody>
      </p:sp>
      <p:sp>
        <p:nvSpPr>
          <p:cNvPr id="69" name="Rectangle 68"/>
          <p:cNvSpPr/>
          <p:nvPr/>
        </p:nvSpPr>
        <p:spPr>
          <a:xfrm>
            <a:off x="2144781" y="3580664"/>
            <a:ext cx="24432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User’s view on the monitor</a:t>
            </a:r>
            <a:endParaRPr 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115547" y="1186248"/>
            <a:ext cx="1869628" cy="192147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endCxn id="73" idx="1"/>
          </p:cNvCxnSpPr>
          <p:nvPr/>
        </p:nvCxnSpPr>
        <p:spPr>
          <a:xfrm flipV="1">
            <a:off x="1969386" y="1809149"/>
            <a:ext cx="318633" cy="1972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556287" y="3574685"/>
            <a:ext cx="22614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Focusing user’s attention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2288019" y="1186248"/>
            <a:ext cx="2108932" cy="124580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613497" y="1186248"/>
            <a:ext cx="2147034" cy="124580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748980" y="32301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76" name="Rectangle 75"/>
          <p:cNvSpPr/>
          <p:nvPr/>
        </p:nvSpPr>
        <p:spPr>
          <a:xfrm>
            <a:off x="4130162" y="3230191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77" name="Rectangle 76"/>
          <p:cNvSpPr/>
          <p:nvPr/>
        </p:nvSpPr>
        <p:spPr>
          <a:xfrm>
            <a:off x="6434060" y="3230191"/>
            <a:ext cx="28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553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1</cp:revision>
  <dcterms:created xsi:type="dcterms:W3CDTF">2020-04-20T09:42:33Z</dcterms:created>
  <dcterms:modified xsi:type="dcterms:W3CDTF">2020-04-20T09:42:51Z</dcterms:modified>
</cp:coreProperties>
</file>