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3F695-8220-455C-801B-EC33B821CEC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32853" y="504115"/>
            <a:ext cx="4734947" cy="50587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Rectangle 7"/>
          <p:cNvSpPr>
            <a:spLocks noChangeArrowheads="1"/>
          </p:cNvSpPr>
          <p:nvPr/>
        </p:nvSpPr>
        <p:spPr bwMode="auto">
          <a:xfrm>
            <a:off x="92739" y="897222"/>
            <a:ext cx="1785897" cy="29697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bar()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kumimoji="0" lang="en-I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c.iterator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i.next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86506" y="936025"/>
            <a:ext cx="4225144" cy="20683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548202" y="3643648"/>
            <a:ext cx="2242804" cy="462038"/>
            <a:chOff x="4230" y="5790"/>
            <a:chExt cx="4650" cy="510"/>
          </a:xfrm>
        </p:grpSpPr>
        <p:sp>
          <p:nvSpPr>
            <p:cNvPr id="51" name="Rectangle 30"/>
            <p:cNvSpPr>
              <a:spLocks noChangeArrowheads="1"/>
            </p:cNvSpPr>
            <p:nvPr/>
          </p:nvSpPr>
          <p:spPr bwMode="auto">
            <a:xfrm>
              <a:off x="4230" y="5790"/>
              <a:ext cx="4650" cy="51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52" name="AutoShape 31"/>
            <p:cNvCxnSpPr>
              <a:cxnSpLocks noChangeShapeType="1"/>
            </p:cNvCxnSpPr>
            <p:nvPr/>
          </p:nvCxnSpPr>
          <p:spPr bwMode="auto">
            <a:xfrm>
              <a:off x="471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AutoShape 32"/>
            <p:cNvCxnSpPr>
              <a:cxnSpLocks noChangeShapeType="1"/>
            </p:cNvCxnSpPr>
            <p:nvPr/>
          </p:nvCxnSpPr>
          <p:spPr bwMode="auto">
            <a:xfrm>
              <a:off x="564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AutoShape 33"/>
            <p:cNvCxnSpPr>
              <a:cxnSpLocks noChangeShapeType="1"/>
            </p:cNvCxnSpPr>
            <p:nvPr/>
          </p:nvCxnSpPr>
          <p:spPr bwMode="auto">
            <a:xfrm>
              <a:off x="610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AutoShape 34"/>
            <p:cNvCxnSpPr>
              <a:cxnSpLocks noChangeShapeType="1"/>
            </p:cNvCxnSpPr>
            <p:nvPr/>
          </p:nvCxnSpPr>
          <p:spPr bwMode="auto">
            <a:xfrm>
              <a:off x="657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AutoShape 35"/>
            <p:cNvCxnSpPr>
              <a:cxnSpLocks noChangeShapeType="1"/>
            </p:cNvCxnSpPr>
            <p:nvPr/>
          </p:nvCxnSpPr>
          <p:spPr bwMode="auto">
            <a:xfrm>
              <a:off x="702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AutoShape 36"/>
            <p:cNvCxnSpPr>
              <a:cxnSpLocks noChangeShapeType="1"/>
            </p:cNvCxnSpPr>
            <p:nvPr/>
          </p:nvCxnSpPr>
          <p:spPr bwMode="auto">
            <a:xfrm>
              <a:off x="748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AutoShape 37"/>
            <p:cNvCxnSpPr>
              <a:cxnSpLocks noChangeShapeType="1"/>
            </p:cNvCxnSpPr>
            <p:nvPr/>
          </p:nvCxnSpPr>
          <p:spPr bwMode="auto">
            <a:xfrm>
              <a:off x="517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AutoShape 38"/>
            <p:cNvCxnSpPr>
              <a:cxnSpLocks noChangeShapeType="1"/>
            </p:cNvCxnSpPr>
            <p:nvPr/>
          </p:nvCxnSpPr>
          <p:spPr bwMode="auto">
            <a:xfrm>
              <a:off x="796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AutoShape 39"/>
            <p:cNvCxnSpPr>
              <a:cxnSpLocks noChangeShapeType="1"/>
            </p:cNvCxnSpPr>
            <p:nvPr/>
          </p:nvCxnSpPr>
          <p:spPr bwMode="auto">
            <a:xfrm>
              <a:off x="843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4667456" y="3134094"/>
            <a:ext cx="1169799" cy="1750418"/>
            <a:chOff x="3495" y="495"/>
            <a:chExt cx="1365" cy="1845"/>
          </a:xfrm>
        </p:grpSpPr>
        <p:grpSp>
          <p:nvGrpSpPr>
            <p:cNvPr id="27" name="Group 41"/>
            <p:cNvGrpSpPr>
              <a:grpSpLocks/>
            </p:cNvGrpSpPr>
            <p:nvPr/>
          </p:nvGrpSpPr>
          <p:grpSpPr bwMode="auto">
            <a:xfrm>
              <a:off x="3810" y="495"/>
              <a:ext cx="1050" cy="1545"/>
              <a:chOff x="3885" y="495"/>
              <a:chExt cx="1050" cy="1545"/>
            </a:xfrm>
          </p:grpSpPr>
          <p:sp>
            <p:nvSpPr>
              <p:cNvPr id="44" name="Rectangle 42"/>
              <p:cNvSpPr>
                <a:spLocks noChangeArrowheads="1"/>
              </p:cNvSpPr>
              <p:nvPr/>
            </p:nvSpPr>
            <p:spPr bwMode="auto">
              <a:xfrm>
                <a:off x="3885" y="495"/>
                <a:ext cx="1050" cy="154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45" name="AutoShape 43"/>
              <p:cNvCxnSpPr>
                <a:cxnSpLocks noChangeShapeType="1"/>
              </p:cNvCxnSpPr>
              <p:nvPr/>
            </p:nvCxnSpPr>
            <p:spPr bwMode="auto">
              <a:xfrm>
                <a:off x="4425" y="495"/>
                <a:ext cx="0" cy="1545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6" name="AutoShape 44"/>
              <p:cNvCxnSpPr>
                <a:cxnSpLocks noChangeShapeType="1"/>
              </p:cNvCxnSpPr>
              <p:nvPr/>
            </p:nvCxnSpPr>
            <p:spPr bwMode="auto">
              <a:xfrm>
                <a:off x="3885" y="78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7" name="AutoShape 45"/>
              <p:cNvCxnSpPr>
                <a:cxnSpLocks noChangeShapeType="1"/>
              </p:cNvCxnSpPr>
              <p:nvPr/>
            </p:nvCxnSpPr>
            <p:spPr bwMode="auto">
              <a:xfrm>
                <a:off x="3885" y="103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8" name="AutoShape 46"/>
              <p:cNvCxnSpPr>
                <a:cxnSpLocks noChangeShapeType="1"/>
              </p:cNvCxnSpPr>
              <p:nvPr/>
            </p:nvCxnSpPr>
            <p:spPr bwMode="auto">
              <a:xfrm>
                <a:off x="3885" y="129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9" name="AutoShape 47"/>
              <p:cNvCxnSpPr>
                <a:cxnSpLocks noChangeShapeType="1"/>
              </p:cNvCxnSpPr>
              <p:nvPr/>
            </p:nvCxnSpPr>
            <p:spPr bwMode="auto">
              <a:xfrm>
                <a:off x="3885" y="153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0" name="AutoShape 48"/>
              <p:cNvCxnSpPr>
                <a:cxnSpLocks noChangeShapeType="1"/>
              </p:cNvCxnSpPr>
              <p:nvPr/>
            </p:nvCxnSpPr>
            <p:spPr bwMode="auto">
              <a:xfrm>
                <a:off x="3885" y="178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28" name="Group 49"/>
            <p:cNvGrpSpPr>
              <a:grpSpLocks/>
            </p:cNvGrpSpPr>
            <p:nvPr/>
          </p:nvGrpSpPr>
          <p:grpSpPr bwMode="auto">
            <a:xfrm>
              <a:off x="3660" y="660"/>
              <a:ext cx="1050" cy="1545"/>
              <a:chOff x="3885" y="495"/>
              <a:chExt cx="1050" cy="1545"/>
            </a:xfrm>
          </p:grpSpPr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3885" y="495"/>
                <a:ext cx="1050" cy="154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38" name="AutoShape 51"/>
              <p:cNvCxnSpPr>
                <a:cxnSpLocks noChangeShapeType="1"/>
              </p:cNvCxnSpPr>
              <p:nvPr/>
            </p:nvCxnSpPr>
            <p:spPr bwMode="auto">
              <a:xfrm>
                <a:off x="4425" y="495"/>
                <a:ext cx="0" cy="1545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9" name="AutoShape 52"/>
              <p:cNvCxnSpPr>
                <a:cxnSpLocks noChangeShapeType="1"/>
              </p:cNvCxnSpPr>
              <p:nvPr/>
            </p:nvCxnSpPr>
            <p:spPr bwMode="auto">
              <a:xfrm>
                <a:off x="3885" y="78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0" name="AutoShape 53"/>
              <p:cNvCxnSpPr>
                <a:cxnSpLocks noChangeShapeType="1"/>
              </p:cNvCxnSpPr>
              <p:nvPr/>
            </p:nvCxnSpPr>
            <p:spPr bwMode="auto">
              <a:xfrm>
                <a:off x="3885" y="103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1" name="AutoShape 54"/>
              <p:cNvCxnSpPr>
                <a:cxnSpLocks noChangeShapeType="1"/>
              </p:cNvCxnSpPr>
              <p:nvPr/>
            </p:nvCxnSpPr>
            <p:spPr bwMode="auto">
              <a:xfrm>
                <a:off x="3885" y="129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" name="AutoShape 55"/>
              <p:cNvCxnSpPr>
                <a:cxnSpLocks noChangeShapeType="1"/>
              </p:cNvCxnSpPr>
              <p:nvPr/>
            </p:nvCxnSpPr>
            <p:spPr bwMode="auto">
              <a:xfrm>
                <a:off x="3885" y="153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3" name="AutoShape 56"/>
              <p:cNvCxnSpPr>
                <a:cxnSpLocks noChangeShapeType="1"/>
              </p:cNvCxnSpPr>
              <p:nvPr/>
            </p:nvCxnSpPr>
            <p:spPr bwMode="auto">
              <a:xfrm>
                <a:off x="3885" y="178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29" name="Group 57"/>
            <p:cNvGrpSpPr>
              <a:grpSpLocks/>
            </p:cNvGrpSpPr>
            <p:nvPr/>
          </p:nvGrpSpPr>
          <p:grpSpPr bwMode="auto">
            <a:xfrm>
              <a:off x="3495" y="795"/>
              <a:ext cx="1050" cy="1545"/>
              <a:chOff x="3885" y="495"/>
              <a:chExt cx="1050" cy="1545"/>
            </a:xfrm>
          </p:grpSpPr>
          <p:sp>
            <p:nvSpPr>
              <p:cNvPr id="30" name="Rectangle 58"/>
              <p:cNvSpPr>
                <a:spLocks noChangeArrowheads="1"/>
              </p:cNvSpPr>
              <p:nvPr/>
            </p:nvSpPr>
            <p:spPr bwMode="auto">
              <a:xfrm>
                <a:off x="3885" y="495"/>
                <a:ext cx="1050" cy="154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31" name="AutoShape 59"/>
              <p:cNvCxnSpPr>
                <a:cxnSpLocks noChangeShapeType="1"/>
              </p:cNvCxnSpPr>
              <p:nvPr/>
            </p:nvCxnSpPr>
            <p:spPr bwMode="auto">
              <a:xfrm>
                <a:off x="4425" y="495"/>
                <a:ext cx="0" cy="1545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2" name="AutoShape 60"/>
              <p:cNvCxnSpPr>
                <a:cxnSpLocks noChangeShapeType="1"/>
              </p:cNvCxnSpPr>
              <p:nvPr/>
            </p:nvCxnSpPr>
            <p:spPr bwMode="auto">
              <a:xfrm>
                <a:off x="3885" y="78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3" name="AutoShape 61"/>
              <p:cNvCxnSpPr>
                <a:cxnSpLocks noChangeShapeType="1"/>
              </p:cNvCxnSpPr>
              <p:nvPr/>
            </p:nvCxnSpPr>
            <p:spPr bwMode="auto">
              <a:xfrm>
                <a:off x="3885" y="103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4" name="AutoShape 62"/>
              <p:cNvCxnSpPr>
                <a:cxnSpLocks noChangeShapeType="1"/>
              </p:cNvCxnSpPr>
              <p:nvPr/>
            </p:nvCxnSpPr>
            <p:spPr bwMode="auto">
              <a:xfrm>
                <a:off x="3885" y="129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5" name="AutoShape 63"/>
              <p:cNvCxnSpPr>
                <a:cxnSpLocks noChangeShapeType="1"/>
              </p:cNvCxnSpPr>
              <p:nvPr/>
            </p:nvCxnSpPr>
            <p:spPr bwMode="auto">
              <a:xfrm>
                <a:off x="3885" y="153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6" name="AutoShape 64"/>
              <p:cNvCxnSpPr>
                <a:cxnSpLocks noChangeShapeType="1"/>
              </p:cNvCxnSpPr>
              <p:nvPr/>
            </p:nvCxnSpPr>
            <p:spPr bwMode="auto">
              <a:xfrm>
                <a:off x="3885" y="178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</p:grpSp>
      </p:grpSp>
      <p:sp>
        <p:nvSpPr>
          <p:cNvPr id="12" name="Text Box 65"/>
          <p:cNvSpPr txBox="1">
            <a:spLocks noChangeArrowheads="1"/>
          </p:cNvSpPr>
          <p:nvPr/>
        </p:nvSpPr>
        <p:spPr bwMode="auto">
          <a:xfrm>
            <a:off x="4864643" y="2362755"/>
            <a:ext cx="1236863" cy="55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Method call stack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3" name="AutoShape 66"/>
          <p:cNvSpPr>
            <a:spLocks noChangeArrowheads="1"/>
          </p:cNvSpPr>
          <p:nvPr/>
        </p:nvSpPr>
        <p:spPr bwMode="auto">
          <a:xfrm>
            <a:off x="6045105" y="1562654"/>
            <a:ext cx="431767" cy="201439"/>
          </a:xfrm>
          <a:prstGeom prst="rightArrow">
            <a:avLst>
              <a:gd name="adj1" fmla="val 50000"/>
              <a:gd name="adj2" fmla="val 149272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Text Box 68"/>
          <p:cNvSpPr txBox="1">
            <a:spLocks noChangeArrowheads="1"/>
          </p:cNvSpPr>
          <p:nvPr/>
        </p:nvSpPr>
        <p:spPr bwMode="auto">
          <a:xfrm>
            <a:off x="5368467" y="535566"/>
            <a:ext cx="3139867" cy="34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Context Matching Model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6" name="Text Box 71"/>
          <p:cNvSpPr txBox="1">
            <a:spLocks noChangeArrowheads="1"/>
          </p:cNvSpPr>
          <p:nvPr/>
        </p:nvSpPr>
        <p:spPr bwMode="auto">
          <a:xfrm>
            <a:off x="6548202" y="4194410"/>
            <a:ext cx="2344398" cy="62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lang="en-IN" sz="2000" b="1" dirty="0" smtClean="0">
                <a:cs typeface="Arial" pitchFamily="34" charset="0"/>
              </a:rPr>
              <a:t>Global </a:t>
            </a: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Monitor Pool of constant size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cxnSp>
        <p:nvCxnSpPr>
          <p:cNvPr id="17" name="AutoShape 73"/>
          <p:cNvCxnSpPr>
            <a:cxnSpLocks noChangeShapeType="1"/>
          </p:cNvCxnSpPr>
          <p:nvPr/>
        </p:nvCxnSpPr>
        <p:spPr bwMode="auto">
          <a:xfrm rot="5400000">
            <a:off x="6874317" y="3322304"/>
            <a:ext cx="559192" cy="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</p:spPr>
      </p:cxnSp>
      <p:cxnSp>
        <p:nvCxnSpPr>
          <p:cNvPr id="18" name="AutoShape 75"/>
          <p:cNvCxnSpPr>
            <a:cxnSpLocks noChangeShapeType="1"/>
          </p:cNvCxnSpPr>
          <p:nvPr/>
        </p:nvCxnSpPr>
        <p:spPr bwMode="auto">
          <a:xfrm>
            <a:off x="5850430" y="3879312"/>
            <a:ext cx="68150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</p:spPr>
      </p:cxnSp>
      <p:sp>
        <p:nvSpPr>
          <p:cNvPr id="19" name="Text Box 76"/>
          <p:cNvSpPr txBox="1">
            <a:spLocks noChangeArrowheads="1"/>
          </p:cNvSpPr>
          <p:nvPr/>
        </p:nvSpPr>
        <p:spPr bwMode="auto">
          <a:xfrm>
            <a:off x="4180514" y="4922444"/>
            <a:ext cx="2156535" cy="63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Maps with Local Monitor Pools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1" name="AutoShape 78"/>
          <p:cNvSpPr>
            <a:spLocks noChangeArrowheads="1"/>
          </p:cNvSpPr>
          <p:nvPr/>
        </p:nvSpPr>
        <p:spPr bwMode="auto">
          <a:xfrm>
            <a:off x="5884164" y="6085033"/>
            <a:ext cx="1876771" cy="58632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lang="en-IN" sz="300" dirty="0" smtClean="0">
              <a:latin typeface="Arial Black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IN" sz="2400" b="1" dirty="0" smtClean="0">
                <a:cs typeface="Arial" pitchFamily="34" charset="0"/>
              </a:rPr>
              <a:t>Error Report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3" name="Text Box 68"/>
          <p:cNvSpPr txBox="1">
            <a:spLocks noChangeArrowheads="1"/>
          </p:cNvSpPr>
          <p:nvPr/>
        </p:nvSpPr>
        <p:spPr bwMode="auto">
          <a:xfrm>
            <a:off x="5045315" y="84985"/>
            <a:ext cx="3410118" cy="40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500"/>
              </a:spcAft>
            </a:pPr>
            <a:r>
              <a:rPr lang="en-US" sz="2000" b="1" dirty="0" smtClean="0">
                <a:cs typeface="Arial" pitchFamily="34" charset="0"/>
              </a:rPr>
              <a:t>Monitoring System</a:t>
            </a:r>
          </a:p>
        </p:txBody>
      </p:sp>
      <p:sp>
        <p:nvSpPr>
          <p:cNvPr id="24" name="Text Box 74"/>
          <p:cNvSpPr txBox="1">
            <a:spLocks noChangeArrowheads="1"/>
          </p:cNvSpPr>
          <p:nvPr/>
        </p:nvSpPr>
        <p:spPr bwMode="auto">
          <a:xfrm>
            <a:off x="157469" y="292410"/>
            <a:ext cx="1401652" cy="42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Program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5" name="Text Box 74"/>
          <p:cNvSpPr txBox="1">
            <a:spLocks noChangeArrowheads="1"/>
          </p:cNvSpPr>
          <p:nvPr/>
        </p:nvSpPr>
        <p:spPr bwMode="auto">
          <a:xfrm>
            <a:off x="1331882" y="4105686"/>
            <a:ext cx="1401652" cy="42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Property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2535" y="4537072"/>
            <a:ext cx="1708079" cy="66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</a:pPr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UnsafeIterator</a:t>
            </a:r>
            <a:endParaRPr lang="en-US" sz="2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966408" y="2137375"/>
            <a:ext cx="167654" cy="3030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>
            <a:off x="3110142" y="4770212"/>
            <a:ext cx="6858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 rot="5400000">
            <a:off x="6634705" y="5683578"/>
            <a:ext cx="328778" cy="314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"/>
          <p:cNvSpPr>
            <a:spLocks noChangeArrowheads="1"/>
          </p:cNvSpPr>
          <p:nvPr/>
        </p:nvSpPr>
        <p:spPr bwMode="auto">
          <a:xfrm>
            <a:off x="2181231" y="897222"/>
            <a:ext cx="1868075" cy="29697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bar()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lang="en-IN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addTrace</a:t>
            </a:r>
            <a:r>
              <a:rPr lang="en-IN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(0xff);</a:t>
            </a:r>
            <a:endParaRPr kumimoji="0" lang="en-I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c.iterator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i.next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 Box 74"/>
          <p:cNvSpPr txBox="1">
            <a:spLocks noChangeArrowheads="1"/>
          </p:cNvSpPr>
          <p:nvPr/>
        </p:nvSpPr>
        <p:spPr bwMode="auto">
          <a:xfrm>
            <a:off x="2252226" y="178942"/>
            <a:ext cx="1678933" cy="71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Instrumented Program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4120008" y="2137375"/>
            <a:ext cx="167654" cy="3030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968700" y="1676400"/>
            <a:ext cx="11615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128140" y="992868"/>
            <a:ext cx="734388" cy="1334310"/>
            <a:chOff x="5128140" y="992868"/>
            <a:chExt cx="734388" cy="1334310"/>
          </a:xfrm>
        </p:grpSpPr>
        <p:grpSp>
          <p:nvGrpSpPr>
            <p:cNvPr id="7" name="Group 6"/>
            <p:cNvGrpSpPr/>
            <p:nvPr/>
          </p:nvGrpSpPr>
          <p:grpSpPr>
            <a:xfrm>
              <a:off x="5142576" y="992868"/>
              <a:ext cx="719952" cy="1277556"/>
              <a:chOff x="5142576" y="992868"/>
              <a:chExt cx="719952" cy="1277556"/>
            </a:xfrm>
          </p:grpSpPr>
          <p:sp>
            <p:nvSpPr>
              <p:cNvPr id="61" name="Rectangle 12"/>
              <p:cNvSpPr>
                <a:spLocks noChangeArrowheads="1"/>
              </p:cNvSpPr>
              <p:nvPr/>
            </p:nvSpPr>
            <p:spPr bwMode="auto">
              <a:xfrm>
                <a:off x="5142576" y="992868"/>
                <a:ext cx="719952" cy="127755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62" name="AutoShape 13"/>
              <p:cNvCxnSpPr>
                <a:cxnSpLocks noChangeShapeType="1"/>
              </p:cNvCxnSpPr>
              <p:nvPr/>
            </p:nvCxnSpPr>
            <p:spPr bwMode="auto">
              <a:xfrm>
                <a:off x="5142576" y="1256282"/>
                <a:ext cx="719952" cy="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AutoShape 14"/>
              <p:cNvCxnSpPr>
                <a:cxnSpLocks noChangeShapeType="1"/>
              </p:cNvCxnSpPr>
              <p:nvPr/>
            </p:nvCxnSpPr>
            <p:spPr bwMode="auto">
              <a:xfrm>
                <a:off x="5142576" y="1506525"/>
                <a:ext cx="719952" cy="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AutoShape 15"/>
              <p:cNvCxnSpPr>
                <a:cxnSpLocks noChangeShapeType="1"/>
              </p:cNvCxnSpPr>
              <p:nvPr/>
            </p:nvCxnSpPr>
            <p:spPr bwMode="auto">
              <a:xfrm>
                <a:off x="5142576" y="1769938"/>
                <a:ext cx="719952" cy="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AutoShape 16"/>
              <p:cNvCxnSpPr>
                <a:cxnSpLocks noChangeShapeType="1"/>
              </p:cNvCxnSpPr>
              <p:nvPr/>
            </p:nvCxnSpPr>
            <p:spPr bwMode="auto">
              <a:xfrm>
                <a:off x="5142576" y="2033352"/>
                <a:ext cx="719952" cy="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>
              <a:off x="5128140" y="1443982"/>
              <a:ext cx="700543" cy="883196"/>
              <a:chOff x="4338261" y="684515"/>
              <a:chExt cx="700543" cy="883196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4347589" y="684515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0xff</a:t>
                </a:r>
                <a:endParaRPr lang="en-US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338261" y="941749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0xfe</a:t>
                </a:r>
                <a:endParaRPr lang="en-US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47589" y="1198379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0xfd</a:t>
                </a:r>
                <a:endParaRPr lang="en-US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117" name="Text Box 65"/>
          <p:cNvSpPr txBox="1">
            <a:spLocks noChangeArrowheads="1"/>
          </p:cNvSpPr>
          <p:nvPr/>
        </p:nvSpPr>
        <p:spPr bwMode="auto">
          <a:xfrm>
            <a:off x="6641734" y="2351153"/>
            <a:ext cx="2052523" cy="55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Context</a:t>
            </a:r>
            <a:r>
              <a:rPr kumimoji="0" lang="en-I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monitor</a:t>
            </a:r>
            <a:r>
              <a:rPr kumimoji="0" lang="en-I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map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63166" y="1372698"/>
            <a:ext cx="1070379" cy="20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643043" y="1372698"/>
            <a:ext cx="1190257" cy="20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monitors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563166" y="1588806"/>
            <a:ext cx="1070379" cy="20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643043" y="1588806"/>
            <a:ext cx="1190257" cy="20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1,m2,..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563166" y="1795972"/>
            <a:ext cx="1070379" cy="20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643043" y="1795972"/>
            <a:ext cx="1190257" cy="20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m4,m8,..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Consolas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Ambreen</dc:creator>
  <cp:lastModifiedBy>DHAR, ARITRA</cp:lastModifiedBy>
  <cp:revision>11</cp:revision>
  <dcterms:created xsi:type="dcterms:W3CDTF">2016-01-27T14:59:25Z</dcterms:created>
  <dcterms:modified xsi:type="dcterms:W3CDTF">2016-01-29T11:39:39Z</dcterms:modified>
</cp:coreProperties>
</file>