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5800" y="533400"/>
            <a:ext cx="4572000" cy="4114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583661" cy="28365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1012225"/>
            <a:ext cx="4263450" cy="1121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450201" y="2514600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Generation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396665" y="2819400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67400" y="5105400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General Monitoring </a:t>
            </a:r>
            <a:r>
              <a:rPr lang="en-US" sz="2000" b="1" dirty="0" smtClean="0">
                <a:cs typeface="Arial" pitchFamily="34" charset="0"/>
              </a:rPr>
              <a:t>System</a:t>
            </a: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960548" y="4148591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8121" y="3962400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76400" y="3048000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886200" y="4267200"/>
            <a:ext cx="609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66638" y="4763362"/>
            <a:ext cx="404978" cy="174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1981200" y="914400"/>
            <a:ext cx="1905000" cy="2819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c.iterator();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monitor(c,i);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i.next()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3886200" y="3048000"/>
            <a:ext cx="5334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505200" y="1981200"/>
            <a:ext cx="1143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3505200" y="144780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Event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5486400" y="1143000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Symbol Type</a:t>
            </a:r>
            <a:endParaRPr lang="en-IN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010400" y="21336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29"/>
          <p:cNvGrpSpPr>
            <a:grpSpLocks/>
          </p:cNvGrpSpPr>
          <p:nvPr/>
        </p:nvGrpSpPr>
        <p:grpSpPr bwMode="auto">
          <a:xfrm>
            <a:off x="8001096" y="2895600"/>
            <a:ext cx="761904" cy="157238"/>
            <a:chOff x="4230" y="5790"/>
            <a:chExt cx="2667" cy="510"/>
          </a:xfrm>
        </p:grpSpPr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96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7239000" y="29718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239000" y="32004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39000" y="34290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8001096" y="3124200"/>
            <a:ext cx="761904" cy="157238"/>
            <a:chOff x="4230" y="5790"/>
            <a:chExt cx="2667" cy="510"/>
          </a:xfrm>
        </p:grpSpPr>
        <p:sp>
          <p:nvSpPr>
            <p:cNvPr id="130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1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6" name="Group 29"/>
          <p:cNvGrpSpPr>
            <a:grpSpLocks/>
          </p:cNvGrpSpPr>
          <p:nvPr/>
        </p:nvGrpSpPr>
        <p:grpSpPr bwMode="auto">
          <a:xfrm>
            <a:off x="8001096" y="3352800"/>
            <a:ext cx="761904" cy="157238"/>
            <a:chOff x="4230" y="5790"/>
            <a:chExt cx="2667" cy="510"/>
          </a:xfrm>
        </p:grpSpPr>
        <p:sp>
          <p:nvSpPr>
            <p:cNvPr id="137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8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9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>
            <a:off x="7239000" y="36576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01000" y="3409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7086600" y="1164625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Objects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Rahul Purandare</cp:lastModifiedBy>
  <cp:revision>20</cp:revision>
  <dcterms:created xsi:type="dcterms:W3CDTF">2016-01-27T14:59:25Z</dcterms:created>
  <dcterms:modified xsi:type="dcterms:W3CDTF">2016-01-30T03:20:54Z</dcterms:modified>
</cp:coreProperties>
</file>