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904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6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6EF-EC2B-1F43-AABB-F71AC253CFE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0FD6-FF12-D546-B1BA-9D4A66D0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0230" y="672701"/>
            <a:ext cx="7995181" cy="5871907"/>
            <a:chOff x="2596275" y="2786566"/>
            <a:chExt cx="2958846" cy="201139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890910" y="4036643"/>
              <a:ext cx="489329" cy="450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062602" y="2786566"/>
              <a:ext cx="489329" cy="450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7" name="AutoShape 7"/>
            <p:cNvCxnSpPr>
              <a:cxnSpLocks noChangeShapeType="1"/>
            </p:cNvCxnSpPr>
            <p:nvPr/>
          </p:nvCxnSpPr>
          <p:spPr bwMode="auto">
            <a:xfrm flipV="1">
              <a:off x="2596275" y="3349984"/>
              <a:ext cx="183722" cy="4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779997" y="3114862"/>
              <a:ext cx="489329" cy="450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777100" y="4347729"/>
              <a:ext cx="517422" cy="450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931420" y="3114862"/>
              <a:ext cx="489329" cy="4502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cxnSp>
          <p:nvCxnSpPr>
            <p:cNvPr id="12" name="AutoShape 12"/>
            <p:cNvCxnSpPr>
              <a:cxnSpLocks noChangeShapeType="1"/>
              <a:stCxn id="8" idx="7"/>
              <a:endCxn id="10" idx="1"/>
            </p:cNvCxnSpPr>
            <p:nvPr/>
          </p:nvCxnSpPr>
          <p:spPr bwMode="auto">
            <a:xfrm>
              <a:off x="3197663" y="3180797"/>
              <a:ext cx="18054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3" name="AutoShape 13"/>
            <p:cNvCxnSpPr>
              <a:cxnSpLocks noChangeShapeType="1"/>
              <a:stCxn id="8" idx="4"/>
              <a:endCxn id="9" idx="1"/>
            </p:cNvCxnSpPr>
            <p:nvPr/>
          </p:nvCxnSpPr>
          <p:spPr bwMode="auto">
            <a:xfrm>
              <a:off x="3024660" y="3565096"/>
              <a:ext cx="828214" cy="8485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833353" y="3163636"/>
              <a:ext cx="384566" cy="3526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0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989578" y="3163636"/>
              <a:ext cx="384566" cy="3526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1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7" name="AutoShape 17"/>
            <p:cNvCxnSpPr>
              <a:cxnSpLocks noChangeShapeType="1"/>
            </p:cNvCxnSpPr>
            <p:nvPr/>
          </p:nvCxnSpPr>
          <p:spPr bwMode="auto">
            <a:xfrm>
              <a:off x="3188408" y="4345853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 flipV="1">
              <a:off x="5095306" y="3071641"/>
              <a:ext cx="41738" cy="556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</p:cNvCxnSpPr>
            <p:nvPr/>
          </p:nvCxnSpPr>
          <p:spPr bwMode="auto">
            <a:xfrm flipH="1" flipV="1">
              <a:off x="5033079" y="3099469"/>
              <a:ext cx="67915" cy="260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680383" y="2954483"/>
              <a:ext cx="788552" cy="20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IN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hasNext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556230" y="2795420"/>
              <a:ext cx="791868" cy="28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hasNext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50283" y="3832463"/>
              <a:ext cx="631859" cy="302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AutoShape 29"/>
            <p:cNvCxnSpPr>
              <a:cxnSpLocks noChangeShapeType="1"/>
            </p:cNvCxnSpPr>
            <p:nvPr/>
          </p:nvCxnSpPr>
          <p:spPr bwMode="auto">
            <a:xfrm flipV="1">
              <a:off x="3923105" y="4314688"/>
              <a:ext cx="36146" cy="549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</p:cNvCxnSpPr>
            <p:nvPr/>
          </p:nvCxnSpPr>
          <p:spPr bwMode="auto">
            <a:xfrm flipH="1" flipV="1">
              <a:off x="3861133" y="4345853"/>
              <a:ext cx="59598" cy="243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" name="TextBox 30"/>
            <p:cNvSpPr txBox="1"/>
            <p:nvPr/>
          </p:nvSpPr>
          <p:spPr>
            <a:xfrm>
              <a:off x="3890910" y="4435293"/>
              <a:ext cx="296339" cy="221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Arial"/>
                  <a:cs typeface="Arial"/>
                </a:rPr>
                <a:t>err</a:t>
              </a:r>
              <a:endParaRPr lang="en-IN" sz="3600" b="1" dirty="0">
                <a:latin typeface="Arial"/>
                <a:cs typeface="Arial"/>
              </a:endParaRPr>
            </a:p>
          </p:txBody>
        </p:sp>
        <p:cxnSp>
          <p:nvCxnSpPr>
            <p:cNvPr id="42" name="AutoShape 13"/>
            <p:cNvCxnSpPr>
              <a:cxnSpLocks noChangeShapeType="1"/>
              <a:stCxn id="10" idx="3"/>
              <a:endCxn id="8" idx="5"/>
            </p:cNvCxnSpPr>
            <p:nvPr/>
          </p:nvCxnSpPr>
          <p:spPr bwMode="auto">
            <a:xfrm flipH="1">
              <a:off x="3197663" y="3499160"/>
              <a:ext cx="18054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45" name="AutoShape 13"/>
            <p:cNvCxnSpPr>
              <a:cxnSpLocks noChangeShapeType="1"/>
              <a:stCxn id="5" idx="5"/>
              <a:endCxn id="10" idx="4"/>
            </p:cNvCxnSpPr>
            <p:nvPr/>
          </p:nvCxnSpPr>
          <p:spPr bwMode="auto">
            <a:xfrm flipV="1">
              <a:off x="4308576" y="3565096"/>
              <a:ext cx="867509" cy="8558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3051172" y="3890392"/>
              <a:ext cx="631859" cy="302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4766569" y="3905903"/>
              <a:ext cx="788552" cy="206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IN" sz="3600" dirty="0" smtClean="0">
                  <a:latin typeface="Calibri" pitchFamily="34" charset="0"/>
                  <a:cs typeface="Arial" pitchFamily="34" charset="0"/>
                </a:rPr>
                <a:t>hasNext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>
              <a:off x="3842748" y="3470407"/>
              <a:ext cx="631859" cy="302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next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Company>IIITD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Purandare</dc:creator>
  <cp:lastModifiedBy>DHAR, ARITRA</cp:lastModifiedBy>
  <cp:revision>8</cp:revision>
  <dcterms:created xsi:type="dcterms:W3CDTF">2015-02-20T07:57:16Z</dcterms:created>
  <dcterms:modified xsi:type="dcterms:W3CDTF">2016-03-11T07:19:27Z</dcterms:modified>
</cp:coreProperties>
</file>