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04E3-808F-8A4F-9CAC-213372F06B4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C7CC-626D-E54A-8FDB-3F931A27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93056" y="2095501"/>
            <a:ext cx="34147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4996267" y="2919705"/>
            <a:ext cx="927900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6892288" y="2993547"/>
            <a:ext cx="927900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2989023" y="2859288"/>
            <a:ext cx="927900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838225" y="3564148"/>
            <a:ext cx="927900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6434292" y="3568175"/>
            <a:ext cx="981175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2750305" y="3564148"/>
            <a:ext cx="927900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4649535" y="3564148"/>
            <a:ext cx="927900" cy="9666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939402" y="3668868"/>
            <a:ext cx="729242" cy="75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63" name="Oval 15"/>
          <p:cNvSpPr>
            <a:spLocks noChangeArrowheads="1"/>
          </p:cNvSpPr>
          <p:nvPr/>
        </p:nvSpPr>
        <p:spPr bwMode="auto">
          <a:xfrm>
            <a:off x="4748248" y="3668868"/>
            <a:ext cx="729242" cy="75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64" name="Oval 16"/>
          <p:cNvSpPr>
            <a:spLocks noChangeArrowheads="1"/>
          </p:cNvSpPr>
          <p:nvPr/>
        </p:nvSpPr>
        <p:spPr bwMode="auto">
          <a:xfrm>
            <a:off x="2853816" y="3679613"/>
            <a:ext cx="729242" cy="75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1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065" name="AutoShape 17"/>
          <p:cNvCxnSpPr>
            <a:cxnSpLocks noChangeShapeType="1"/>
          </p:cNvCxnSpPr>
          <p:nvPr/>
        </p:nvCxnSpPr>
        <p:spPr bwMode="auto">
          <a:xfrm>
            <a:off x="6014243" y="3564148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66" name="AutoShape 18"/>
          <p:cNvCxnSpPr>
            <a:cxnSpLocks noChangeShapeType="1"/>
          </p:cNvCxnSpPr>
          <p:nvPr/>
        </p:nvCxnSpPr>
        <p:spPr bwMode="auto">
          <a:xfrm flipH="1" flipV="1">
            <a:off x="4859301" y="3473346"/>
            <a:ext cx="173982" cy="10472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67" name="AutoShape 19"/>
          <p:cNvCxnSpPr>
            <a:cxnSpLocks noChangeShapeType="1"/>
          </p:cNvCxnSpPr>
          <p:nvPr/>
        </p:nvCxnSpPr>
        <p:spPr bwMode="auto">
          <a:xfrm flipV="1">
            <a:off x="5025126" y="3424353"/>
            <a:ext cx="98092" cy="157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68" name="AutoShape 20"/>
          <p:cNvCxnSpPr>
            <a:cxnSpLocks noChangeShapeType="1"/>
          </p:cNvCxnSpPr>
          <p:nvPr/>
        </p:nvCxnSpPr>
        <p:spPr bwMode="auto">
          <a:xfrm flipV="1">
            <a:off x="3057292" y="3435336"/>
            <a:ext cx="64117" cy="1592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69" name="AutoShape 21"/>
          <p:cNvCxnSpPr>
            <a:cxnSpLocks noChangeShapeType="1"/>
          </p:cNvCxnSpPr>
          <p:nvPr/>
        </p:nvCxnSpPr>
        <p:spPr bwMode="auto">
          <a:xfrm flipH="1" flipV="1">
            <a:off x="2898529" y="3511265"/>
            <a:ext cx="151971" cy="79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1784267" y="4047382"/>
            <a:ext cx="1160365" cy="32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create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3607141" y="4040894"/>
            <a:ext cx="1327689" cy="63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update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3134363" y="2439059"/>
            <a:ext cx="1119159" cy="63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441949" y="4026618"/>
            <a:ext cx="1354835" cy="92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IN" sz="2400" dirty="0">
                <a:latin typeface="Calibri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5177405" y="2479133"/>
            <a:ext cx="1327689" cy="63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update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6505094" y="2503457"/>
            <a:ext cx="1804336" cy="87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update, next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76" name="AutoShape 28"/>
          <p:cNvCxnSpPr>
            <a:cxnSpLocks noChangeShapeType="1"/>
          </p:cNvCxnSpPr>
          <p:nvPr/>
        </p:nvCxnSpPr>
        <p:spPr bwMode="auto">
          <a:xfrm flipV="1">
            <a:off x="5578672" y="4067617"/>
            <a:ext cx="855620" cy="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2077" name="AutoShape 29"/>
          <p:cNvCxnSpPr>
            <a:cxnSpLocks noChangeShapeType="1"/>
          </p:cNvCxnSpPr>
          <p:nvPr/>
        </p:nvCxnSpPr>
        <p:spPr bwMode="auto">
          <a:xfrm flipV="1">
            <a:off x="6902881" y="3408242"/>
            <a:ext cx="111223" cy="1599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78" name="AutoShape 30"/>
          <p:cNvCxnSpPr>
            <a:cxnSpLocks noChangeShapeType="1"/>
          </p:cNvCxnSpPr>
          <p:nvPr/>
        </p:nvCxnSpPr>
        <p:spPr bwMode="auto">
          <a:xfrm flipH="1" flipV="1">
            <a:off x="6772210" y="3452153"/>
            <a:ext cx="127774" cy="1182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4" name="TextBox 43"/>
          <p:cNvSpPr txBox="1"/>
          <p:nvPr/>
        </p:nvSpPr>
        <p:spPr>
          <a:xfrm>
            <a:off x="6609988" y="3756177"/>
            <a:ext cx="595384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err</a:t>
            </a:r>
            <a:endParaRPr lang="en-IN" sz="2400" b="1" dirty="0">
              <a:latin typeface="Arial"/>
              <a:cs typeface="Arial"/>
            </a:endParaRPr>
          </a:p>
        </p:txBody>
      </p:sp>
      <p:cxnSp>
        <p:nvCxnSpPr>
          <p:cNvPr id="35" name="AutoShape 28"/>
          <p:cNvCxnSpPr>
            <a:cxnSpLocks noChangeShapeType="1"/>
            <a:stCxn id="2056" idx="6"/>
            <a:endCxn id="2058" idx="2"/>
          </p:cNvCxnSpPr>
          <p:nvPr/>
        </p:nvCxnSpPr>
        <p:spPr bwMode="auto">
          <a:xfrm>
            <a:off x="1766124" y="4047481"/>
            <a:ext cx="98418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38" name="AutoShape 28"/>
          <p:cNvCxnSpPr>
            <a:cxnSpLocks noChangeShapeType="1"/>
            <a:endCxn id="2059" idx="2"/>
          </p:cNvCxnSpPr>
          <p:nvPr/>
        </p:nvCxnSpPr>
        <p:spPr bwMode="auto">
          <a:xfrm flipV="1">
            <a:off x="3678205" y="4047481"/>
            <a:ext cx="971330" cy="214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40" name="AutoShape 28"/>
          <p:cNvCxnSpPr>
            <a:cxnSpLocks noChangeShapeType="1"/>
          </p:cNvCxnSpPr>
          <p:nvPr/>
        </p:nvCxnSpPr>
        <p:spPr bwMode="auto">
          <a:xfrm flipV="1">
            <a:off x="5578671" y="4067618"/>
            <a:ext cx="855620" cy="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41" name="AutoShape 28"/>
          <p:cNvCxnSpPr>
            <a:cxnSpLocks noChangeShapeType="1"/>
          </p:cNvCxnSpPr>
          <p:nvPr/>
        </p:nvCxnSpPr>
        <p:spPr bwMode="auto">
          <a:xfrm>
            <a:off x="526142" y="4047481"/>
            <a:ext cx="35883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7736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IIITD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Purandare</dc:creator>
  <cp:lastModifiedBy>DHAR, ARITRA</cp:lastModifiedBy>
  <cp:revision>4</cp:revision>
  <dcterms:created xsi:type="dcterms:W3CDTF">2015-02-22T18:11:26Z</dcterms:created>
  <dcterms:modified xsi:type="dcterms:W3CDTF">2016-03-11T07:13:46Z</dcterms:modified>
</cp:coreProperties>
</file>