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5800" y="533400"/>
            <a:ext cx="4572000" cy="4114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92739" y="897222"/>
            <a:ext cx="1583661" cy="28365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bar()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kumimoji="0" lang="en-I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c.iterator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48200" y="1012225"/>
            <a:ext cx="4263450" cy="1121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6450201" y="2514600"/>
            <a:ext cx="1169799" cy="1750418"/>
            <a:chOff x="3495" y="495"/>
            <a:chExt cx="1365" cy="1845"/>
          </a:xfrm>
        </p:grpSpPr>
        <p:grpSp>
          <p:nvGrpSpPr>
            <p:cNvPr id="27" name="Group 41"/>
            <p:cNvGrpSpPr>
              <a:grpSpLocks/>
            </p:cNvGrpSpPr>
            <p:nvPr/>
          </p:nvGrpSpPr>
          <p:grpSpPr bwMode="auto">
            <a:xfrm>
              <a:off x="3810" y="495"/>
              <a:ext cx="1050" cy="1545"/>
              <a:chOff x="3885" y="495"/>
              <a:chExt cx="1050" cy="1545"/>
            </a:xfrm>
          </p:grpSpPr>
          <p:sp>
            <p:nvSpPr>
              <p:cNvPr id="44" name="Rectangle 42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45" name="AutoShape 43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6" name="AutoShape 44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7" name="AutoShape 45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8" name="AutoShape 46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9" name="AutoShape 47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0" name="AutoShape 48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28" name="Group 49"/>
            <p:cNvGrpSpPr>
              <a:grpSpLocks/>
            </p:cNvGrpSpPr>
            <p:nvPr/>
          </p:nvGrpSpPr>
          <p:grpSpPr bwMode="auto">
            <a:xfrm>
              <a:off x="3660" y="660"/>
              <a:ext cx="1050" cy="1545"/>
              <a:chOff x="3885" y="495"/>
              <a:chExt cx="1050" cy="1545"/>
            </a:xfrm>
          </p:grpSpPr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8" name="AutoShape 51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9" name="AutoShape 52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0" name="AutoShape 53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1" name="AutoShape 54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55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3" name="AutoShape 56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3495" y="795"/>
              <a:ext cx="1050" cy="1545"/>
              <a:chOff x="3885" y="495"/>
              <a:chExt cx="1050" cy="1545"/>
            </a:xfrm>
          </p:grpSpPr>
          <p:sp>
            <p:nvSpPr>
              <p:cNvPr id="30" name="Rectangle 58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1" name="AutoShape 59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3" name="AutoShape 61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4" name="AutoShape 62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5" name="AutoShape 63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64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5368467" y="535566"/>
            <a:ext cx="3139867" cy="34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Monitor </a:t>
            </a: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Generation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9" name="Text Box 76"/>
          <p:cNvSpPr txBox="1">
            <a:spLocks noChangeArrowheads="1"/>
          </p:cNvSpPr>
          <p:nvPr/>
        </p:nvSpPr>
        <p:spPr bwMode="auto">
          <a:xfrm>
            <a:off x="4396665" y="2819400"/>
            <a:ext cx="2156535" cy="63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Maps with Local Monitor Pools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" name="AutoShape 78"/>
          <p:cNvSpPr>
            <a:spLocks noChangeArrowheads="1"/>
          </p:cNvSpPr>
          <p:nvPr/>
        </p:nvSpPr>
        <p:spPr bwMode="auto">
          <a:xfrm>
            <a:off x="5867400" y="5105400"/>
            <a:ext cx="1876771" cy="58632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lang="en-IN" sz="300" dirty="0" smtClean="0">
              <a:latin typeface="Arial Black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IN" sz="2400" b="1" dirty="0" smtClean="0">
                <a:cs typeface="Arial" pitchFamily="34" charset="0"/>
              </a:rPr>
              <a:t>Error Report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5045315" y="84985"/>
            <a:ext cx="3410118" cy="40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lang="en-US" sz="2000" b="1" dirty="0" smtClean="0">
                <a:cs typeface="Arial" pitchFamily="34" charset="0"/>
              </a:rPr>
              <a:t>General Monitoring </a:t>
            </a:r>
            <a:r>
              <a:rPr lang="en-US" sz="2000" b="1" dirty="0" smtClean="0">
                <a:cs typeface="Arial" pitchFamily="34" charset="0"/>
              </a:rPr>
              <a:t>System</a:t>
            </a:r>
          </a:p>
        </p:txBody>
      </p:sp>
      <p:sp>
        <p:nvSpPr>
          <p:cNvPr id="24" name="Text Box 74"/>
          <p:cNvSpPr txBox="1">
            <a:spLocks noChangeArrowheads="1"/>
          </p:cNvSpPr>
          <p:nvPr/>
        </p:nvSpPr>
        <p:spPr bwMode="auto">
          <a:xfrm>
            <a:off x="157469" y="292410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Program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5" name="Text Box 74"/>
          <p:cNvSpPr txBox="1">
            <a:spLocks noChangeArrowheads="1"/>
          </p:cNvSpPr>
          <p:nvPr/>
        </p:nvSpPr>
        <p:spPr bwMode="auto">
          <a:xfrm>
            <a:off x="960548" y="4148591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Property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78121" y="3962400"/>
            <a:ext cx="1708079" cy="66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</a:pPr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UnsafeIterator</a:t>
            </a:r>
            <a:endParaRPr lang="en-US" sz="2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676400" y="3048000"/>
            <a:ext cx="2286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3886200" y="4267200"/>
            <a:ext cx="6096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5400000">
            <a:off x="6666638" y="4763362"/>
            <a:ext cx="404978" cy="1746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"/>
          <p:cNvSpPr>
            <a:spLocks noChangeArrowheads="1"/>
          </p:cNvSpPr>
          <p:nvPr/>
        </p:nvSpPr>
        <p:spPr bwMode="auto">
          <a:xfrm>
            <a:off x="1981200" y="914400"/>
            <a:ext cx="1905000" cy="2819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bar()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I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c.iterator();</a:t>
            </a:r>
          </a:p>
          <a:p>
            <a:pPr fontAlgn="base">
              <a:spcBef>
                <a:spcPct val="0"/>
              </a:spcBef>
              <a:spcAft>
                <a:spcPts val="500"/>
              </a:spcAft>
            </a:pPr>
            <a:r>
              <a:rPr lang="en-I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monitor(c,i);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i.next()</a:t>
            </a:r>
          </a:p>
          <a:p>
            <a:pPr fontAlgn="base">
              <a:spcBef>
                <a:spcPct val="0"/>
              </a:spcBef>
              <a:spcAft>
                <a:spcPts val="500"/>
              </a:spcAft>
            </a:pPr>
            <a:r>
              <a:rPr lang="en-I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Monitor(i);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74"/>
          <p:cNvSpPr txBox="1">
            <a:spLocks noChangeArrowheads="1"/>
          </p:cNvSpPr>
          <p:nvPr/>
        </p:nvSpPr>
        <p:spPr bwMode="auto">
          <a:xfrm>
            <a:off x="2252226" y="178942"/>
            <a:ext cx="1678933" cy="71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Instrumented Program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3886200" y="3048000"/>
            <a:ext cx="5334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505200" y="1981200"/>
            <a:ext cx="1143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 Box 74"/>
          <p:cNvSpPr txBox="1">
            <a:spLocks noChangeArrowheads="1"/>
          </p:cNvSpPr>
          <p:nvPr/>
        </p:nvSpPr>
        <p:spPr bwMode="auto">
          <a:xfrm>
            <a:off x="3505200" y="1447800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Event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6400800" y="1143000"/>
            <a:ext cx="1104694" cy="740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000" b="1" dirty="0" smtClean="0"/>
              <a:t>Symbol Type</a:t>
            </a:r>
            <a:endParaRPr lang="en-IN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010400" y="2133600"/>
            <a:ext cx="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29"/>
          <p:cNvGrpSpPr>
            <a:grpSpLocks/>
          </p:cNvGrpSpPr>
          <p:nvPr/>
        </p:nvGrpSpPr>
        <p:grpSpPr bwMode="auto">
          <a:xfrm>
            <a:off x="8001096" y="2895600"/>
            <a:ext cx="761904" cy="157238"/>
            <a:chOff x="4230" y="5790"/>
            <a:chExt cx="2667" cy="510"/>
          </a:xfrm>
        </p:grpSpPr>
        <p:sp>
          <p:nvSpPr>
            <p:cNvPr id="95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2667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96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21" name="Straight Arrow Connector 120"/>
          <p:cNvCxnSpPr/>
          <p:nvPr/>
        </p:nvCxnSpPr>
        <p:spPr>
          <a:xfrm>
            <a:off x="7239000" y="2971800"/>
            <a:ext cx="76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239000" y="3200400"/>
            <a:ext cx="76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239000" y="3429000"/>
            <a:ext cx="76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29"/>
          <p:cNvGrpSpPr>
            <a:grpSpLocks/>
          </p:cNvGrpSpPr>
          <p:nvPr/>
        </p:nvGrpSpPr>
        <p:grpSpPr bwMode="auto">
          <a:xfrm>
            <a:off x="8001096" y="3124200"/>
            <a:ext cx="761904" cy="157238"/>
            <a:chOff x="4230" y="5790"/>
            <a:chExt cx="2667" cy="510"/>
          </a:xfrm>
        </p:grpSpPr>
        <p:sp>
          <p:nvSpPr>
            <p:cNvPr id="130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2667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131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3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5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36" name="Group 29"/>
          <p:cNvGrpSpPr>
            <a:grpSpLocks/>
          </p:cNvGrpSpPr>
          <p:nvPr/>
        </p:nvGrpSpPr>
        <p:grpSpPr bwMode="auto">
          <a:xfrm>
            <a:off x="8001096" y="3352800"/>
            <a:ext cx="761904" cy="157238"/>
            <a:chOff x="4230" y="5790"/>
            <a:chExt cx="2667" cy="510"/>
          </a:xfrm>
        </p:grpSpPr>
        <p:sp>
          <p:nvSpPr>
            <p:cNvPr id="137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2667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138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9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1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2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43" name="Straight Arrow Connector 142"/>
          <p:cNvCxnSpPr/>
          <p:nvPr/>
        </p:nvCxnSpPr>
        <p:spPr>
          <a:xfrm>
            <a:off x="7239000" y="3657600"/>
            <a:ext cx="76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01000" y="3409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78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Ambreen</dc:creator>
  <cp:lastModifiedBy>Rahul Purandare</cp:lastModifiedBy>
  <cp:revision>19</cp:revision>
  <dcterms:created xsi:type="dcterms:W3CDTF">2016-01-27T14:59:25Z</dcterms:created>
  <dcterms:modified xsi:type="dcterms:W3CDTF">2016-01-29T13:53:59Z</dcterms:modified>
</cp:coreProperties>
</file>