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b="1">
                <a:solidFill>
                  <a:schemeClr val="tx1"/>
                </a:solidFill>
              </a:rPr>
              <a:t>HashSet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Original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3.562990263495671E-2"/>
                  <c:y val="-0.10876166520851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Sheet1!$B$2:$D$2</c:f>
              <c:numCache>
                <c:formatCode>General</c:formatCode>
                <c:ptCount val="3"/>
                <c:pt idx="0">
                  <c:v>13</c:v>
                </c:pt>
                <c:pt idx="1">
                  <c:v>84</c:v>
                </c:pt>
                <c:pt idx="2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v>Optimized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3785161349548639E-3"/>
                  <c:y val="-5.78357392825896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6.0721383363799571E-2"/>
                  <c:y val="-7.63542578011081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9771742163192968E-3"/>
                  <c:y val="-3.46875911344416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Sheet1!$B$3:$D$3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7924312"/>
        <c:axId val="137926272"/>
      </c:lineChart>
      <c:catAx>
        <c:axId val="137924312"/>
        <c:scaling>
          <c:orientation val="minMax"/>
        </c:scaling>
        <c:delete val="1"/>
        <c:axPos val="b"/>
        <c:majorTickMark val="none"/>
        <c:minorTickMark val="none"/>
        <c:tickLblPos val="nextTo"/>
        <c:crossAx val="137926272"/>
        <c:crosses val="autoZero"/>
        <c:auto val="1"/>
        <c:lblAlgn val="ctr"/>
        <c:lblOffset val="100"/>
        <c:noMultiLvlLbl val="0"/>
      </c:catAx>
      <c:valAx>
        <c:axId val="137926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792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354096312232961"/>
          <c:y val="0.19996294248704116"/>
          <c:w val="0.32546012578809347"/>
          <c:h val="3.4128563438991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3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5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624ED-A020-440C-86E1-0691F1D0C640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5571-1934-4273-B6DA-E7DE5D2F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110251"/>
              </p:ext>
            </p:extLst>
          </p:nvPr>
        </p:nvGraphicFramePr>
        <p:xfrm>
          <a:off x="766618" y="219670"/>
          <a:ext cx="10427855" cy="6638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302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Xerox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DHAR, ARITRA</dc:creator>
  <cp:lastModifiedBy>DHAR, ARITRA</cp:lastModifiedBy>
  <cp:revision>3</cp:revision>
  <dcterms:created xsi:type="dcterms:W3CDTF">2016-01-30T10:03:52Z</dcterms:created>
  <dcterms:modified xsi:type="dcterms:W3CDTF">2016-01-30T10:24:08Z</dcterms:modified>
</cp:coreProperties>
</file>