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1518-D79D-D54B-A317-FD9838B36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892B8-EC02-EF4F-BDDC-7CF3BEACD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1739-75AB-1843-A219-8A355E81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DCA3-9B51-4D42-83D8-0F5A82CF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58CB-D0AF-3B40-B996-538AE6BA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2622-CCEA-5E42-A5A3-D3E1DA16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0FC31-7CC2-824D-8477-394E687A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6FE8-0F7F-634D-9E27-8F4882E1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73B0-82DB-3048-BE30-C226151B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63DB-D306-5F4D-A494-50F96C51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A5B8F-7B94-354E-A0F7-4169391BD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034A1-F6B8-404B-B7A9-013B6D67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7FD8-ECCF-C94B-B37E-CAB42DEC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B48F-F2B4-D047-8465-1DBAF2B3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F138-1680-E44C-AAAB-47D2B7BB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D0A2-271F-EB44-8940-94911890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02DE-9743-BB41-8B3F-37F697F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AF8E-A5DD-784E-B7C8-043D01FA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E088-2C85-FB49-96AE-C63E3611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596E-766D-0B41-87BB-391F6530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10EE-3385-154F-B9BF-664BF07B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EBA1-EA01-F44C-9C82-6A692B19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DDC93-66C7-B047-93A9-9B73D2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E225-CB40-7846-9E81-A948B921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7007-A7CF-7E4A-BC07-A8C5471F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D857-6F4D-F748-9F21-5C8114F4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A6CF-D757-F547-922E-E04AC01FA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5E3A-8366-D041-A628-FC7A957F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9EC4-C03A-C249-BDC3-5A200017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AF07-4EA3-1D4D-840A-80AAC6AB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7BB7-6549-CB43-92D1-AFACB50F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9B0E-5F70-6046-8A30-A292E601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238C2-C402-424A-8DB1-DB6AB6EE3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A84D-62B0-894B-8C5B-F266B04B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D952D-7BD7-914D-8958-5F4DEE656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C50F5-D742-4C4A-929F-A7EE3546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A060F-698F-344A-B5CB-3EE48B0C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B3A7B-58A2-7E45-8955-36F71759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ABADF-6C84-0048-9729-5F29717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AC2B-3B25-0645-9E85-3C1C60C5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82F30-371B-284D-9FA2-D59E607C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E3F0-F099-6D40-8E33-2543C658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6ADC1-7657-5F47-9B7E-0E53E7CA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9B34A-D4E7-AF43-AA04-C1F2BCF1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88702-3560-4B4A-B6D3-850D78C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9945B-E66F-804D-9D83-DFDBCD61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B9F2-72E5-8841-8842-A141404E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4CF9-09C3-7045-82C5-7A315269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CE89-4125-D34E-93B3-57956C66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33271-6CE9-EC46-B413-47B9012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5C024-413F-4A44-978D-0FD34E7F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0EB5-20EA-5B47-AE44-C4549C95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FFD4-5E33-6748-9570-0CAB73A0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CCA38-746D-5B4F-B93F-A3F63146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467FB-04DD-D347-BB79-7D7E64D0C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2B7F5-7140-B045-9D88-B51D57B2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3BC0-CAC2-A841-ABDC-FCF5654F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05B40-BF6E-9144-9067-6465860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6F18B-02DE-6A48-863D-42F47334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61D68-C1CB-7C49-A001-265FCEAB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2CDD-8EB5-0440-9392-3BE0F9AC3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0EDE-EC71-A448-BC2C-A63F5B93DD1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E15A-A87F-354A-888C-4AC72EBBE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83A4-592D-4F47-99BE-0E70EF2E2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CB41296-26AF-194A-8B85-0CF65ED42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8" t="39046" r="257" b="50307"/>
          <a:stretch/>
        </p:blipFill>
        <p:spPr>
          <a:xfrm>
            <a:off x="1890232" y="1473821"/>
            <a:ext cx="2819681" cy="3091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6560CD-CC67-784C-8436-B66D9D05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" t="-1101" r="16452" b="86305"/>
          <a:stretch/>
        </p:blipFill>
        <p:spPr>
          <a:xfrm>
            <a:off x="1966420" y="610029"/>
            <a:ext cx="2603608" cy="3522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E3F817-A107-0346-9A84-022E21B41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75" t="26574" b="62779"/>
          <a:stretch/>
        </p:blipFill>
        <p:spPr>
          <a:xfrm>
            <a:off x="1909415" y="1126193"/>
            <a:ext cx="2819681" cy="3091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1AA0885-FB66-D94A-8911-68E2123CBCED}"/>
              </a:ext>
            </a:extLst>
          </p:cNvPr>
          <p:cNvSpPr/>
          <p:nvPr/>
        </p:nvSpPr>
        <p:spPr>
          <a:xfrm>
            <a:off x="1874734" y="-87655"/>
            <a:ext cx="2695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/>
              <a:t>Web </a:t>
            </a:r>
            <a:r>
              <a:rPr lang="hr-HR" sz="1600" dirty="0" err="1"/>
              <a:t>form</a:t>
            </a:r>
            <a:r>
              <a:rPr lang="hr-HR" sz="1600" dirty="0"/>
              <a:t> on </a:t>
            </a:r>
            <a:r>
              <a:rPr lang="hr-HR" sz="1600" dirty="0" err="1"/>
              <a:t>client’s</a:t>
            </a:r>
            <a:r>
              <a:rPr lang="hr-HR" sz="1600" dirty="0"/>
              <a:t> browser</a:t>
            </a:r>
            <a:endParaRPr lang="en-US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6EC5D4-9BD0-C14B-B74D-7C40052C2CB7}"/>
              </a:ext>
            </a:extLst>
          </p:cNvPr>
          <p:cNvGrpSpPr/>
          <p:nvPr/>
        </p:nvGrpSpPr>
        <p:grpSpPr>
          <a:xfrm>
            <a:off x="1848985" y="296248"/>
            <a:ext cx="2819682" cy="1917921"/>
            <a:chOff x="30482" y="137572"/>
            <a:chExt cx="4854367" cy="330189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F72C5E-A379-E845-A280-E328AA351A59}"/>
                </a:ext>
              </a:extLst>
            </p:cNvPr>
            <p:cNvSpPr/>
            <p:nvPr/>
          </p:nvSpPr>
          <p:spPr>
            <a:xfrm>
              <a:off x="30482" y="153605"/>
              <a:ext cx="4854367" cy="532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F0CC-272B-CF4C-8705-66018FD06DA5}"/>
                </a:ext>
              </a:extLst>
            </p:cNvPr>
            <p:cNvSpPr/>
            <p:nvPr/>
          </p:nvSpPr>
          <p:spPr>
            <a:xfrm>
              <a:off x="30482" y="137572"/>
              <a:ext cx="4854367" cy="3301894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6DA1CD-3375-1A42-BC69-46457F040FCF}"/>
                </a:ext>
              </a:extLst>
            </p:cNvPr>
            <p:cNvSpPr/>
            <p:nvPr/>
          </p:nvSpPr>
          <p:spPr>
            <a:xfrm>
              <a:off x="232656" y="291001"/>
              <a:ext cx="267642" cy="267642"/>
            </a:xfrm>
            <a:prstGeom prst="ellipse">
              <a:avLst/>
            </a:prstGeom>
            <a:solidFill>
              <a:srgbClr val="EB706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78AF8B-B3DA-794F-B55E-DA3C9BDBCD3C}"/>
                </a:ext>
              </a:extLst>
            </p:cNvPr>
            <p:cNvSpPr/>
            <p:nvPr/>
          </p:nvSpPr>
          <p:spPr>
            <a:xfrm>
              <a:off x="629625" y="294850"/>
              <a:ext cx="267642" cy="267642"/>
            </a:xfrm>
            <a:prstGeom prst="ellipse">
              <a:avLst/>
            </a:prstGeom>
            <a:solidFill>
              <a:srgbClr val="F0C41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608DDE-7183-E843-AC50-E5DCEDCA7169}"/>
                </a:ext>
              </a:extLst>
            </p:cNvPr>
            <p:cNvSpPr/>
            <p:nvPr/>
          </p:nvSpPr>
          <p:spPr>
            <a:xfrm>
              <a:off x="1071105" y="291001"/>
              <a:ext cx="267642" cy="267642"/>
            </a:xfrm>
            <a:prstGeom prst="ellipse">
              <a:avLst/>
            </a:prstGeom>
            <a:solidFill>
              <a:srgbClr val="4FBA6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2D859B-CCE2-B442-906C-C79F122517CC}"/>
              </a:ext>
            </a:extLst>
          </p:cNvPr>
          <p:cNvGrpSpPr/>
          <p:nvPr/>
        </p:nvGrpSpPr>
        <p:grpSpPr>
          <a:xfrm>
            <a:off x="1890232" y="1821449"/>
            <a:ext cx="2679795" cy="322218"/>
            <a:chOff x="5517811" y="1803524"/>
            <a:chExt cx="2679795" cy="32221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AAA4C02-71EB-8D4F-9807-A2F6874C1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0" t="62985" r="58233" b="26368"/>
            <a:stretch/>
          </p:blipFill>
          <p:spPr>
            <a:xfrm>
              <a:off x="5517811" y="1803524"/>
              <a:ext cx="772875" cy="30912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53060C8-8C92-E840-9A20-25D202C83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55" t="62502" r="1753" b="26851"/>
            <a:stretch/>
          </p:blipFill>
          <p:spPr>
            <a:xfrm>
              <a:off x="6236476" y="1816614"/>
              <a:ext cx="1961130" cy="309128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8466BAF-4573-A74C-8BF6-54E2E7EB9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529" t="85183" r="1454" b="4170"/>
          <a:stretch/>
        </p:blipFill>
        <p:spPr>
          <a:xfrm>
            <a:off x="3797152" y="631609"/>
            <a:ext cx="772875" cy="30912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9BE012-7885-FA4C-9530-730D5CAEF88B}"/>
              </a:ext>
            </a:extLst>
          </p:cNvPr>
          <p:cNvSpPr/>
          <p:nvPr/>
        </p:nvSpPr>
        <p:spPr>
          <a:xfrm>
            <a:off x="1921981" y="666279"/>
            <a:ext cx="1709633" cy="309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9BD9B2-3EA2-0B4B-8946-081FA07E027B}"/>
              </a:ext>
            </a:extLst>
          </p:cNvPr>
          <p:cNvSpPr/>
          <p:nvPr/>
        </p:nvSpPr>
        <p:spPr>
          <a:xfrm>
            <a:off x="1807739" y="808239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D424A0-34C5-2B48-B84C-37C8E56206D7}"/>
              </a:ext>
            </a:extLst>
          </p:cNvPr>
          <p:cNvSpPr/>
          <p:nvPr/>
        </p:nvSpPr>
        <p:spPr>
          <a:xfrm>
            <a:off x="1890232" y="1091419"/>
            <a:ext cx="2732377" cy="3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E121F3-0BC8-0346-915C-E4A784D8D8F4}"/>
              </a:ext>
            </a:extLst>
          </p:cNvPr>
          <p:cNvSpPr/>
          <p:nvPr/>
        </p:nvSpPr>
        <p:spPr>
          <a:xfrm>
            <a:off x="1803148" y="1282305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C48211-EF79-2A49-A743-B4BE711288BB}"/>
              </a:ext>
            </a:extLst>
          </p:cNvPr>
          <p:cNvSpPr/>
          <p:nvPr/>
        </p:nvSpPr>
        <p:spPr>
          <a:xfrm>
            <a:off x="5107421" y="469609"/>
            <a:ext cx="2929802" cy="15696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4028BD-FA8E-624B-8965-231888F32B75}"/>
              </a:ext>
            </a:extLst>
          </p:cNvPr>
          <p:cNvSpPr/>
          <p:nvPr/>
        </p:nvSpPr>
        <p:spPr>
          <a:xfrm>
            <a:off x="5077111" y="469609"/>
            <a:ext cx="3381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form-name=Bank Transfer &amp;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IBAN=XX 1444 &amp;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Name=John Doe &amp;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Amount=1000 USD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61DBC3-B272-B047-A541-79B0E755AFE6}"/>
              </a:ext>
            </a:extLst>
          </p:cNvPr>
          <p:cNvSpPr/>
          <p:nvPr/>
        </p:nvSpPr>
        <p:spPr>
          <a:xfrm>
            <a:off x="5160549" y="1007276"/>
            <a:ext cx="2629476" cy="211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683B50-3856-5346-B521-B383F2455971}"/>
              </a:ext>
            </a:extLst>
          </p:cNvPr>
          <p:cNvSpPr/>
          <p:nvPr/>
        </p:nvSpPr>
        <p:spPr>
          <a:xfrm>
            <a:off x="5158392" y="1270777"/>
            <a:ext cx="1404678" cy="211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083016-233D-ED47-B422-ED676EE30FE8}"/>
              </a:ext>
            </a:extLst>
          </p:cNvPr>
          <p:cNvSpPr/>
          <p:nvPr/>
        </p:nvSpPr>
        <p:spPr>
          <a:xfrm>
            <a:off x="7695362" y="119635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D20D0E-DA84-8046-8FFE-F0BE03C66A33}"/>
              </a:ext>
            </a:extLst>
          </p:cNvPr>
          <p:cNvSpPr/>
          <p:nvPr/>
        </p:nvSpPr>
        <p:spPr>
          <a:xfrm>
            <a:off x="6775102" y="130187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9FC40-10BD-EE41-9CF0-A1E044056360}"/>
              </a:ext>
            </a:extLst>
          </p:cNvPr>
          <p:cNvCxnSpPr>
            <a:cxnSpLocks/>
          </p:cNvCxnSpPr>
          <p:nvPr/>
        </p:nvCxnSpPr>
        <p:spPr>
          <a:xfrm>
            <a:off x="6563070" y="1468322"/>
            <a:ext cx="2302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apezoid 50">
            <a:extLst>
              <a:ext uri="{FF2B5EF4-FFF2-40B4-BE49-F238E27FC236}">
                <a16:creationId xmlns:a16="http://schemas.microsoft.com/office/drawing/2014/main" id="{B6C1413A-4DC4-8F45-92BF-E5C83E371EF4}"/>
              </a:ext>
            </a:extLst>
          </p:cNvPr>
          <p:cNvSpPr/>
          <p:nvPr/>
        </p:nvSpPr>
        <p:spPr>
          <a:xfrm flipV="1">
            <a:off x="1848985" y="2248943"/>
            <a:ext cx="2880111" cy="895560"/>
          </a:xfrm>
          <a:prstGeom prst="trapezoid">
            <a:avLst>
              <a:gd name="adj" fmla="val 1267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91A3E5-D35F-2048-A87C-F9EF30EFBE9F}"/>
              </a:ext>
            </a:extLst>
          </p:cNvPr>
          <p:cNvGrpSpPr/>
          <p:nvPr/>
        </p:nvGrpSpPr>
        <p:grpSpPr>
          <a:xfrm>
            <a:off x="2959841" y="2517882"/>
            <a:ext cx="680461" cy="1440243"/>
            <a:chOff x="2264927" y="2602430"/>
            <a:chExt cx="680461" cy="144024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ABAC00B-5369-E343-AA7D-691C357B5929}"/>
                </a:ext>
              </a:extLst>
            </p:cNvPr>
            <p:cNvGrpSpPr/>
            <p:nvPr/>
          </p:nvGrpSpPr>
          <p:grpSpPr>
            <a:xfrm>
              <a:off x="2264927" y="2602430"/>
              <a:ext cx="680461" cy="1440243"/>
              <a:chOff x="2264927" y="2772439"/>
              <a:chExt cx="615614" cy="1171315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3A9F06C-39D8-224D-9A16-CE4788B95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35" r="23807"/>
              <a:stretch/>
            </p:blipFill>
            <p:spPr>
              <a:xfrm flipH="1">
                <a:off x="2264927" y="2772439"/>
                <a:ext cx="615614" cy="1171315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54980D5-E0B8-1744-BDC7-A7F1D22903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03" t="20454" r="9369" b="28923"/>
              <a:stretch/>
            </p:blipFill>
            <p:spPr>
              <a:xfrm>
                <a:off x="2312907" y="2901830"/>
                <a:ext cx="531498" cy="570296"/>
              </a:xfrm>
              <a:prstGeom prst="rect">
                <a:avLst/>
              </a:prstGeom>
            </p:spPr>
          </p:pic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EDA5D32-A045-634F-9069-6250633A0FB2}"/>
                </a:ext>
              </a:extLst>
            </p:cNvPr>
            <p:cNvSpPr/>
            <p:nvPr/>
          </p:nvSpPr>
          <p:spPr>
            <a:xfrm>
              <a:off x="2317961" y="3462762"/>
              <a:ext cx="567742" cy="4110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6201D25-83AD-014F-A2AE-2DFFA98DB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38441">
              <a:off x="2564538" y="3483876"/>
              <a:ext cx="358006" cy="35800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2C5F1E7-416E-2941-BF0B-11DBB3FF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063" flipH="1">
              <a:off x="2289952" y="3466553"/>
              <a:ext cx="374183" cy="38165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3F84C8-2730-8B44-9EDE-D2D060DB421E}"/>
              </a:ext>
            </a:extLst>
          </p:cNvPr>
          <p:cNvGrpSpPr/>
          <p:nvPr/>
        </p:nvGrpSpPr>
        <p:grpSpPr>
          <a:xfrm>
            <a:off x="5510106" y="2588420"/>
            <a:ext cx="3381503" cy="1401271"/>
            <a:chOff x="3566752" y="4062364"/>
            <a:chExt cx="3381503" cy="140127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1DCE76-FD4B-F440-8FC0-5A8619BD1E09}"/>
                </a:ext>
              </a:extLst>
            </p:cNvPr>
            <p:cNvSpPr/>
            <p:nvPr/>
          </p:nvSpPr>
          <p:spPr>
            <a:xfrm>
              <a:off x="3566752" y="4085128"/>
              <a:ext cx="2623034" cy="137850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169EB7-82F8-6140-8474-2AB45F427A14}"/>
                </a:ext>
              </a:extLst>
            </p:cNvPr>
            <p:cNvSpPr/>
            <p:nvPr/>
          </p:nvSpPr>
          <p:spPr>
            <a:xfrm>
              <a:off x="3566752" y="4062364"/>
              <a:ext cx="338150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form-name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{  value=Bank Transfer  }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Input: 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[{ key = IBAN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value = XX 1234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} , (…) 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3E9D34D-AA1A-2F45-859F-717682A84652}"/>
                </a:ext>
              </a:extLst>
            </p:cNvPr>
            <p:cNvSpPr/>
            <p:nvPr/>
          </p:nvSpPr>
          <p:spPr>
            <a:xfrm>
              <a:off x="3904501" y="4339084"/>
              <a:ext cx="2027613" cy="2253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820CD3-E4C9-9745-BFD7-015506780450}"/>
                </a:ext>
              </a:extLst>
            </p:cNvPr>
            <p:cNvSpPr/>
            <p:nvPr/>
          </p:nvSpPr>
          <p:spPr>
            <a:xfrm>
              <a:off x="3904501" y="4774288"/>
              <a:ext cx="1633364" cy="4316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2821E8-A319-724D-AD72-E4C5B5C1CAD1}"/>
                </a:ext>
              </a:extLst>
            </p:cNvPr>
            <p:cNvSpPr/>
            <p:nvPr/>
          </p:nvSpPr>
          <p:spPr>
            <a:xfrm>
              <a:off x="5819474" y="418758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80879C-E60E-754E-BA1E-EFD0E9490E0A}"/>
                </a:ext>
              </a:extLst>
            </p:cNvPr>
            <p:cNvSpPr/>
            <p:nvPr/>
          </p:nvSpPr>
          <p:spPr>
            <a:xfrm>
              <a:off x="5425225" y="462794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</p:grpSp>
      <p:pic>
        <p:nvPicPr>
          <p:cNvPr id="65" name="Picture 14">
            <a:extLst>
              <a:ext uri="{FF2B5EF4-FFF2-40B4-BE49-F238E27FC236}">
                <a16:creationId xmlns:a16="http://schemas.microsoft.com/office/drawing/2014/main" id="{0C76C373-A597-6743-844E-31949D189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458" y="1689003"/>
            <a:ext cx="379857" cy="39204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454277-95CA-0D49-B70B-E4B044451B02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133140" y="1349891"/>
            <a:ext cx="118513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3D17F6-CA6F-5A40-9388-A6D703D87F3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684112" y="3300438"/>
            <a:ext cx="1825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00CF11B5-ABF4-C246-9800-A160CB1084D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r="5600"/>
          <a:stretch/>
        </p:blipFill>
        <p:spPr>
          <a:xfrm>
            <a:off x="4317" y="683950"/>
            <a:ext cx="762438" cy="854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3AF495A-CE5E-354F-9BFF-9F6C8D1BB7C5}"/>
              </a:ext>
            </a:extLst>
          </p:cNvPr>
          <p:cNvSpPr txBox="1"/>
          <p:nvPr/>
        </p:nvSpPr>
        <p:spPr>
          <a:xfrm>
            <a:off x="100041" y="151290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9380C6-9088-5049-96B9-DA44FD2E730B}"/>
              </a:ext>
            </a:extLst>
          </p:cNvPr>
          <p:cNvCxnSpPr>
            <a:cxnSpLocks/>
          </p:cNvCxnSpPr>
          <p:nvPr/>
        </p:nvCxnSpPr>
        <p:spPr>
          <a:xfrm>
            <a:off x="685997" y="1111187"/>
            <a:ext cx="1176978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977EAA8-64B4-EE42-B51E-B3FA89E0A495}"/>
              </a:ext>
            </a:extLst>
          </p:cNvPr>
          <p:cNvGrpSpPr/>
          <p:nvPr/>
        </p:nvGrpSpPr>
        <p:grpSpPr>
          <a:xfrm>
            <a:off x="810022" y="807953"/>
            <a:ext cx="852001" cy="584775"/>
            <a:chOff x="8180074" y="4125864"/>
            <a:chExt cx="852001" cy="58477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45646CB-2077-A64A-8B50-E91EAE7A22AE}"/>
                </a:ext>
              </a:extLst>
            </p:cNvPr>
            <p:cNvSpPr/>
            <p:nvPr/>
          </p:nvSpPr>
          <p:spPr>
            <a:xfrm>
              <a:off x="8180074" y="417196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261EC7-FFDD-144B-B1ED-C0BBD27A5B6D}"/>
                </a:ext>
              </a:extLst>
            </p:cNvPr>
            <p:cNvSpPr txBox="1"/>
            <p:nvPr/>
          </p:nvSpPr>
          <p:spPr>
            <a:xfrm>
              <a:off x="8324830" y="4125864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Inputs</a:t>
              </a:r>
            </a:p>
            <a:p>
              <a:r>
                <a:rPr lang="en-US" sz="1600" dirty="0"/>
                <a:t>data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D79C572-35A0-584B-91DA-CEBF4E414166}"/>
              </a:ext>
            </a:extLst>
          </p:cNvPr>
          <p:cNvSpPr txBox="1"/>
          <p:nvPr/>
        </p:nvSpPr>
        <p:spPr>
          <a:xfrm>
            <a:off x="3618378" y="2722949"/>
            <a:ext cx="1805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Supervises &amp; OCR-s</a:t>
            </a:r>
          </a:p>
          <a:p>
            <a:r>
              <a:rPr lang="en-US" sz="1600" dirty="0"/>
              <a:t>client’s screen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81451A9-FA5D-8B40-A1C7-40DF97F415BE}"/>
              </a:ext>
            </a:extLst>
          </p:cNvPr>
          <p:cNvSpPr/>
          <p:nvPr/>
        </p:nvSpPr>
        <p:spPr>
          <a:xfrm>
            <a:off x="3878581" y="258062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39986B-064D-FA40-95A7-BB310009557B}"/>
              </a:ext>
            </a:extLst>
          </p:cNvPr>
          <p:cNvSpPr txBox="1"/>
          <p:nvPr/>
        </p:nvSpPr>
        <p:spPr>
          <a:xfrm>
            <a:off x="1460549" y="3395741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AF5EBA-40B2-AF41-AF23-73C4DD4AE3C8}"/>
              </a:ext>
            </a:extLst>
          </p:cNvPr>
          <p:cNvSpPr/>
          <p:nvPr/>
        </p:nvSpPr>
        <p:spPr>
          <a:xfrm>
            <a:off x="5473976" y="-765"/>
            <a:ext cx="2695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 err="1"/>
              <a:t>Client’s</a:t>
            </a:r>
            <a:r>
              <a:rPr lang="hr-HR" sz="1600" dirty="0"/>
              <a:t> </a:t>
            </a:r>
            <a:r>
              <a:rPr lang="hr-HR" sz="1600" dirty="0" err="1"/>
              <a:t>HTTTPs</a:t>
            </a:r>
            <a:r>
              <a:rPr lang="hr-HR" sz="1600" dirty="0"/>
              <a:t> </a:t>
            </a:r>
            <a:r>
              <a:rPr lang="hr-HR" sz="1600" dirty="0" err="1"/>
              <a:t>payload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72CC23-9F45-4F4E-9A64-C1F9CA3D2B58}"/>
              </a:ext>
            </a:extLst>
          </p:cNvPr>
          <p:cNvSpPr/>
          <p:nvPr/>
        </p:nvSpPr>
        <p:spPr>
          <a:xfrm>
            <a:off x="5835648" y="2249866"/>
            <a:ext cx="2242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I</a:t>
            </a:r>
            <a:r>
              <a:rPr lang="en-US" sz="1200" dirty="0"/>
              <a:t>NTEGRI</a:t>
            </a:r>
            <a:r>
              <a:rPr lang="en-US" sz="1600" dirty="0"/>
              <a:t>S</a:t>
            </a:r>
            <a:r>
              <a:rPr lang="en-US" sz="1200" dirty="0"/>
              <a:t>CREEN</a:t>
            </a:r>
            <a:r>
              <a:rPr lang="en-US" sz="1600" dirty="0"/>
              <a:t> TLS payload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94F868B-31D0-154F-A29D-E5010D60999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3" t="15967" r="2050" b="16139"/>
          <a:stretch/>
        </p:blipFill>
        <p:spPr>
          <a:xfrm>
            <a:off x="9318271" y="753677"/>
            <a:ext cx="658368" cy="119242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7A8CEA7-B0FB-0040-BC3C-F30254ACF6B6}"/>
              </a:ext>
            </a:extLst>
          </p:cNvPr>
          <p:cNvSpPr txBox="1"/>
          <p:nvPr/>
        </p:nvSpPr>
        <p:spPr>
          <a:xfrm>
            <a:off x="8243648" y="1863546"/>
            <a:ext cx="291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/>
              <a:t>Remote</a:t>
            </a:r>
            <a:r>
              <a:rPr lang="en-US" sz="1600" dirty="0"/>
              <a:t> server +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</a:t>
            </a:r>
            <a:r>
              <a:rPr lang="en-US" sz="1200" dirty="0"/>
              <a:t>NTEGRI</a:t>
            </a:r>
            <a:r>
              <a:rPr lang="en-US" sz="1600" dirty="0"/>
              <a:t>S</a:t>
            </a:r>
            <a:r>
              <a:rPr lang="en-US" sz="1200" dirty="0"/>
              <a:t>CREEN</a:t>
            </a:r>
            <a:endParaRPr lang="en-US" sz="1600" dirty="0"/>
          </a:p>
          <a:p>
            <a:pPr algn="ctr"/>
            <a:r>
              <a:rPr lang="en-US" sz="1600" dirty="0"/>
              <a:t>component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77F2274-8434-D545-AE06-BE1FF3B3524A}"/>
              </a:ext>
            </a:extLst>
          </p:cNvPr>
          <p:cNvGrpSpPr/>
          <p:nvPr/>
        </p:nvGrpSpPr>
        <p:grpSpPr>
          <a:xfrm>
            <a:off x="8867058" y="369928"/>
            <a:ext cx="1458767" cy="338554"/>
            <a:chOff x="8178410" y="4171304"/>
            <a:chExt cx="1458767" cy="33855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651CD6-30B4-9747-84B4-5BC6C94F61D1}"/>
                </a:ext>
              </a:extLst>
            </p:cNvPr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8A32F4-4588-0046-837D-20906C28D1FD}"/>
                </a:ext>
              </a:extLst>
            </p:cNvPr>
            <p:cNvSpPr txBox="1"/>
            <p:nvPr/>
          </p:nvSpPr>
          <p:spPr>
            <a:xfrm>
              <a:off x="8324830" y="4171304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Matches data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25AC8D5-DD99-C749-A3E5-2A116329F3C0}"/>
              </a:ext>
            </a:extLst>
          </p:cNvPr>
          <p:cNvGrpSpPr/>
          <p:nvPr/>
        </p:nvGrpSpPr>
        <p:grpSpPr>
          <a:xfrm>
            <a:off x="8169268" y="2764143"/>
            <a:ext cx="1655243" cy="797904"/>
            <a:chOff x="2945388" y="1818079"/>
            <a:chExt cx="2435504" cy="1641639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19B000D-7C2E-EA44-BA6C-67DA5FB64C26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E9DB8C0-D9A3-7B43-AA4C-CE747DD2A8A1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4B2DF73-4020-B047-96D0-112C7327258D}"/>
              </a:ext>
            </a:extLst>
          </p:cNvPr>
          <p:cNvGrpSpPr/>
          <p:nvPr/>
        </p:nvGrpSpPr>
        <p:grpSpPr>
          <a:xfrm>
            <a:off x="8287651" y="3266810"/>
            <a:ext cx="1413497" cy="584775"/>
            <a:chOff x="8178410" y="4176984"/>
            <a:chExt cx="1413497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0DBD66-A2C1-A943-AA71-F13F9C5B03CB}"/>
                </a:ext>
              </a:extLst>
            </p:cNvPr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1E89D73-DEED-5F4D-9A18-AC6D909043AE}"/>
                </a:ext>
              </a:extLst>
            </p:cNvPr>
            <p:cNvSpPr txBox="1"/>
            <p:nvPr/>
          </p:nvSpPr>
          <p:spPr>
            <a:xfrm>
              <a:off x="8324831" y="4176984"/>
              <a:ext cx="1267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Sends data over TLS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CF0FB6-0C6B-4244-8218-223D0817E0B0}"/>
              </a:ext>
            </a:extLst>
          </p:cNvPr>
          <p:cNvGrpSpPr/>
          <p:nvPr/>
        </p:nvGrpSpPr>
        <p:grpSpPr>
          <a:xfrm>
            <a:off x="8035771" y="889966"/>
            <a:ext cx="1267078" cy="741444"/>
            <a:chOff x="10245041" y="2997214"/>
            <a:chExt cx="1267078" cy="74144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FF1C37-6310-0343-AEC5-D40365EC0808}"/>
                </a:ext>
              </a:extLst>
            </p:cNvPr>
            <p:cNvSpPr txBox="1"/>
            <p:nvPr/>
          </p:nvSpPr>
          <p:spPr>
            <a:xfrm>
              <a:off x="10245041" y="3153883"/>
              <a:ext cx="1267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Submits data</a:t>
              </a:r>
            </a:p>
            <a:p>
              <a:pPr algn="ctr"/>
              <a:r>
                <a:rPr lang="en-US" sz="1600" dirty="0"/>
                <a:t>  over HTTPS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D11473F-484E-C84C-A0CA-FD66C62D25BA}"/>
                </a:ext>
              </a:extLst>
            </p:cNvPr>
            <p:cNvSpPr/>
            <p:nvPr/>
          </p:nvSpPr>
          <p:spPr>
            <a:xfrm>
              <a:off x="10619938" y="299721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3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</cp:revision>
  <dcterms:created xsi:type="dcterms:W3CDTF">2021-03-23T11:36:55Z</dcterms:created>
  <dcterms:modified xsi:type="dcterms:W3CDTF">2021-03-23T11:38:47Z</dcterms:modified>
</cp:coreProperties>
</file>