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752"/>
    <a:srgbClr val="B3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67" d="100"/>
          <a:sy n="167" d="100"/>
        </p:scale>
        <p:origin x="134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3529-E8F2-C543-9011-0349E6D16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A29B-921B-DB4D-9DE3-874186E1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DC08-A5CA-D448-B22D-F976099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F223-7CF9-0745-941A-FB64A53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C23B-C52F-0643-844D-9EE6B876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3489-BD3C-5043-B5AE-8088F78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6C455-9DA2-DD42-B4E0-FFE294B7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B92E-C31A-184F-AE71-09EDDD15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8A6B-B5A4-434C-8B0A-148534D3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0ED1-FA7F-B941-8D10-5718FD5E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27E3B-8F06-E94A-B7C8-254FD727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F315A-6CC1-E944-896B-B2923BEA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E661-4C6F-BA47-8717-5E815CE4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B864-9C00-DE4A-9795-022F13E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6ED4-BF4E-2F4E-8FD2-C25B64AA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63D3-6716-2942-89CF-41D45E33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01FD-35F4-334A-B581-128EABBC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3501-8AB7-8D4D-B768-49CB0413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F5BC-1895-3642-A5E6-6A353413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AB1A-BD50-654D-9739-D7D1C2C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D595-1555-0041-B7FF-2285513F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8D92A-9527-7B43-B1C5-225EAD29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2B8E-510A-FB48-8C8D-3937EE91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862A-93EA-2546-8A5F-0A6056C8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F08D-214F-094C-BCCA-5017F771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E74D-A286-0143-828A-D25B21E4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998A-BCE1-FC4D-B9D5-317C43C59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6ADEF-D5B8-934C-A8B1-94DE557A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580D-CF07-0949-A6EF-0653901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627E4-5797-314A-9D32-DD239789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6C87E-C41B-6044-9DDB-48C1BEE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47E1-EDBE-914C-B3D4-C605359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FA80-2309-8B4A-8F3C-369A89A9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56E75-C0FC-7643-9509-B27E05708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EAEE2-5A7E-1948-9D04-A9D884DBD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D2F4A-EB78-C046-A557-37B9499B6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C6D7E-9368-8843-BB57-A85285F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27BE9-675D-1A46-BC58-E99F3E0A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C914-FA3E-634B-A490-E476B39C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F804-570C-9F4D-B5CA-070F4FE4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DB90F-82E4-7B40-89EA-1EC135E4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172E-82EA-F84C-B7D1-CEC19A29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966A-2A72-E640-BE02-38A04555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4CB44-12E6-F940-A071-C202A762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68E5A-478F-454C-82A0-51F55478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6A2C-F2E6-4846-88CC-EC4045BD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6142-E687-5546-93A4-F4831171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7917-0F3C-8F47-ABB2-CBDCECA5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75AFF-5A23-5B40-85EF-52B9B9BF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DC57-0C4E-3441-9A47-6ED8DD73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D4CFF-B3F7-AD4C-9FE7-2020A556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D9258-D1CC-4440-96BD-F00C5677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A898-C1DB-BD45-9204-D2AEC1A5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286CB-CF6C-F54B-BC69-E1525C14F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60E60-0D3A-EA40-8745-7B026F8C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AE4A-7E77-CB47-ABAC-94CDC607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DAB1-16B0-0A43-9F6C-70A261F0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7CCD-B653-BE4C-912C-B07E39DD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9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174AD-BBFA-9F47-AB51-C9B29D8C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22FF7-0330-2A4F-B9B5-5886A4539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7ADE-BFE7-714E-ABF9-66000EB6F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39B1-BEDA-F64F-8619-4BA19DA6F21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BDEA-3096-4F4B-9015-AFC48107B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B330-55F5-DD44-85FE-928A3EE75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5E96-E0E7-BF4B-9E3D-B8BCAB2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94AC72B-9985-BF4A-9023-FDAD458E9404}"/>
              </a:ext>
            </a:extLst>
          </p:cNvPr>
          <p:cNvGrpSpPr/>
          <p:nvPr/>
        </p:nvGrpSpPr>
        <p:grpSpPr>
          <a:xfrm>
            <a:off x="16038" y="19722"/>
            <a:ext cx="3968885" cy="2694292"/>
            <a:chOff x="564804" y="603385"/>
            <a:chExt cx="2937207" cy="19939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2AABF46-CA7C-2A46-A006-3175C2F2C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8" t="39046" r="257" b="50307"/>
            <a:stretch/>
          </p:blipFill>
          <p:spPr>
            <a:xfrm>
              <a:off x="663147" y="1780958"/>
              <a:ext cx="2819681" cy="30912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ECC55C-927A-B64F-9441-CF816786E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 t="-1101" r="16452" b="86305"/>
            <a:stretch/>
          </p:blipFill>
          <p:spPr>
            <a:xfrm>
              <a:off x="739335" y="917166"/>
              <a:ext cx="2603608" cy="3522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2B2C0B-79D0-994A-B910-6296B847C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75" t="26574" b="62779"/>
            <a:stretch/>
          </p:blipFill>
          <p:spPr>
            <a:xfrm>
              <a:off x="682330" y="1433330"/>
              <a:ext cx="2819681" cy="30912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76E209-1E18-0948-8FDE-C93981AFEA42}"/>
                </a:ext>
              </a:extLst>
            </p:cNvPr>
            <p:cNvGrpSpPr/>
            <p:nvPr/>
          </p:nvGrpSpPr>
          <p:grpSpPr>
            <a:xfrm>
              <a:off x="564804" y="603385"/>
              <a:ext cx="2891215" cy="1993934"/>
              <a:chOff x="-67815" y="137572"/>
              <a:chExt cx="4977518" cy="343275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FC481-47A2-284E-90A3-02701CEAE1CE}"/>
                  </a:ext>
                </a:extLst>
              </p:cNvPr>
              <p:cNvSpPr/>
              <p:nvPr/>
            </p:nvSpPr>
            <p:spPr>
              <a:xfrm>
                <a:off x="-67815" y="153605"/>
                <a:ext cx="4977517" cy="53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DAD128-7795-AB4C-8111-1EAE46A099F0}"/>
                  </a:ext>
                </a:extLst>
              </p:cNvPr>
              <p:cNvSpPr/>
              <p:nvPr/>
            </p:nvSpPr>
            <p:spPr>
              <a:xfrm>
                <a:off x="-67814" y="137572"/>
                <a:ext cx="4977517" cy="34327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0F28BD9-F0F4-1346-85CB-C24E61E69DD6}"/>
                  </a:ext>
                </a:extLst>
              </p:cNvPr>
              <p:cNvSpPr/>
              <p:nvPr/>
            </p:nvSpPr>
            <p:spPr>
              <a:xfrm>
                <a:off x="232656" y="291001"/>
                <a:ext cx="267642" cy="267642"/>
              </a:xfrm>
              <a:prstGeom prst="ellipse">
                <a:avLst/>
              </a:prstGeom>
              <a:solidFill>
                <a:srgbClr val="EB706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EDA76F-614D-1844-9877-1EB782D94F68}"/>
                  </a:ext>
                </a:extLst>
              </p:cNvPr>
              <p:cNvSpPr/>
              <p:nvPr/>
            </p:nvSpPr>
            <p:spPr>
              <a:xfrm>
                <a:off x="629625" y="294850"/>
                <a:ext cx="267642" cy="267642"/>
              </a:xfrm>
              <a:prstGeom prst="ellipse">
                <a:avLst/>
              </a:prstGeom>
              <a:solidFill>
                <a:srgbClr val="F0C419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3883FCF-BA42-B641-9D96-E08DDEFBC58A}"/>
                  </a:ext>
                </a:extLst>
              </p:cNvPr>
              <p:cNvSpPr/>
              <p:nvPr/>
            </p:nvSpPr>
            <p:spPr>
              <a:xfrm>
                <a:off x="1071105" y="291001"/>
                <a:ext cx="267642" cy="267642"/>
              </a:xfrm>
              <a:prstGeom prst="ellipse">
                <a:avLst/>
              </a:prstGeom>
              <a:solidFill>
                <a:srgbClr val="4FBA6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0A5DBC-1753-DA49-B7D6-3DCC285B89E2}"/>
                </a:ext>
              </a:extLst>
            </p:cNvPr>
            <p:cNvGrpSpPr/>
            <p:nvPr/>
          </p:nvGrpSpPr>
          <p:grpSpPr>
            <a:xfrm>
              <a:off x="648749" y="2133628"/>
              <a:ext cx="2694193" cy="317176"/>
              <a:chOff x="5503413" y="1808566"/>
              <a:chExt cx="2694193" cy="31717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139437F-6AEF-354B-821E-38B7E2F95D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50" t="62985" r="58233" b="26368"/>
              <a:stretch/>
            </p:blipFill>
            <p:spPr>
              <a:xfrm>
                <a:off x="5503413" y="1808566"/>
                <a:ext cx="772875" cy="30912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B3CB47B-1777-3146-BD63-3FC2663D42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5" t="62502" r="1753" b="26851"/>
              <a:stretch/>
            </p:blipFill>
            <p:spPr>
              <a:xfrm>
                <a:off x="6236476" y="1816614"/>
                <a:ext cx="1961130" cy="309128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AAB80-3665-A543-AA53-11CF2E5F9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29" t="85183" r="1454" b="4170"/>
            <a:stretch/>
          </p:blipFill>
          <p:spPr>
            <a:xfrm>
              <a:off x="2570067" y="938746"/>
              <a:ext cx="772875" cy="30912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A75F17-D579-5047-A1BB-6AE55C97FE91}"/>
                </a:ext>
              </a:extLst>
            </p:cNvPr>
            <p:cNvSpPr/>
            <p:nvPr/>
          </p:nvSpPr>
          <p:spPr>
            <a:xfrm>
              <a:off x="648749" y="917166"/>
              <a:ext cx="2753133" cy="1613453"/>
            </a:xfrm>
            <a:prstGeom prst="rect">
              <a:avLst/>
            </a:prstGeom>
            <a:noFill/>
            <a:ln w="57150">
              <a:solidFill>
                <a:srgbClr val="97D7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ustomShape 12">
            <a:extLst>
              <a:ext uri="{FF2B5EF4-FFF2-40B4-BE49-F238E27FC236}">
                <a16:creationId xmlns:a16="http://schemas.microsoft.com/office/drawing/2014/main" id="{AF488DFF-063E-3E44-8E98-A3049F4F2CD0}"/>
              </a:ext>
            </a:extLst>
          </p:cNvPr>
          <p:cNvSpPr/>
          <p:nvPr/>
        </p:nvSpPr>
        <p:spPr>
          <a:xfrm>
            <a:off x="46490" y="303536"/>
            <a:ext cx="274320" cy="274320"/>
          </a:xfrm>
          <a:prstGeom prst="ellipse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1</a:t>
            </a:r>
            <a:endParaRPr lang="en-US" sz="2000" b="1" strike="noStrike" spc="-1" dirty="0">
              <a:latin typeface="Consolas"/>
            </a:endParaRPr>
          </a:p>
        </p:txBody>
      </p:sp>
      <p:sp>
        <p:nvSpPr>
          <p:cNvPr id="32" name="CustomShape 12">
            <a:extLst>
              <a:ext uri="{FF2B5EF4-FFF2-40B4-BE49-F238E27FC236}">
                <a16:creationId xmlns:a16="http://schemas.microsoft.com/office/drawing/2014/main" id="{FF8704D7-FFD0-B54C-BC31-34A330DED29D}"/>
              </a:ext>
            </a:extLst>
          </p:cNvPr>
          <p:cNvSpPr/>
          <p:nvPr/>
        </p:nvSpPr>
        <p:spPr>
          <a:xfrm>
            <a:off x="877823" y="808596"/>
            <a:ext cx="274320" cy="274320"/>
          </a:xfrm>
          <a:prstGeom prst="ellipse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2</a:t>
            </a:r>
            <a:endParaRPr lang="en-US" sz="2000" b="1" strike="noStrike" spc="-1" dirty="0">
              <a:latin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D2830A-2C3F-435F-BB2C-935BA9E78BC7}"/>
              </a:ext>
            </a:extLst>
          </p:cNvPr>
          <p:cNvSpPr/>
          <p:nvPr/>
        </p:nvSpPr>
        <p:spPr>
          <a:xfrm>
            <a:off x="3948697" y="90365"/>
            <a:ext cx="32177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>
                <a:solidFill>
                  <a:srgbClr val="0070C0"/>
                </a:solidFill>
              </a:rPr>
              <a:t>form_id</a:t>
            </a:r>
            <a:r>
              <a:rPr lang="en-US" sz="1400" dirty="0"/>
              <a:t>": "Bank Transfer",  </a:t>
            </a:r>
          </a:p>
          <a:p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dirty="0"/>
              <a:t>“</a:t>
            </a:r>
            <a:r>
              <a:rPr lang="en-US" sz="1400" dirty="0">
                <a:solidFill>
                  <a:srgbClr val="0070C0"/>
                </a:solidFill>
              </a:rPr>
              <a:t>UI</a:t>
            </a:r>
            <a:r>
              <a:rPr lang="en-US" sz="1400" dirty="0"/>
              <a:t>": [{"</a:t>
            </a:r>
            <a:r>
              <a:rPr lang="en-US" sz="1400" dirty="0">
                <a:solidFill>
                  <a:srgbClr val="0070C0"/>
                </a:solidFill>
              </a:rPr>
              <a:t>id</a:t>
            </a:r>
            <a:r>
              <a:rPr lang="en-US" sz="1400" dirty="0"/>
              <a:t>": "</a:t>
            </a:r>
            <a:r>
              <a:rPr lang="en-US" sz="1400" dirty="0" err="1"/>
              <a:t>IBAN_label</a:t>
            </a:r>
            <a:r>
              <a:rPr lang="en-US" sz="1400" dirty="0"/>
              <a:t>", "</a:t>
            </a:r>
            <a:r>
              <a:rPr lang="en-US" sz="1400" dirty="0">
                <a:solidFill>
                  <a:srgbClr val="0070C0"/>
                </a:solidFill>
              </a:rPr>
              <a:t>type</a:t>
            </a:r>
            <a:r>
              <a:rPr lang="en-US" sz="1400" dirty="0"/>
              <a:t>": "label",      </a:t>
            </a:r>
          </a:p>
          <a:p>
            <a:r>
              <a:rPr lang="en-US" sz="1400" dirty="0"/>
              <a:t>“</a:t>
            </a:r>
            <a:r>
              <a:rPr lang="en-US" sz="1400" dirty="0">
                <a:solidFill>
                  <a:srgbClr val="0070C0"/>
                </a:solidFill>
              </a:rPr>
              <a:t>X</a:t>
            </a:r>
            <a:r>
              <a:rPr lang="en-US" sz="1400" dirty="0"/>
              <a:t>": 10,“</a:t>
            </a:r>
            <a:r>
              <a:rPr lang="en-US" sz="1400" dirty="0">
                <a:solidFill>
                  <a:srgbClr val="0070C0"/>
                </a:solidFill>
              </a:rPr>
              <a:t>Y</a:t>
            </a:r>
            <a:r>
              <a:rPr lang="en-US" sz="1400" dirty="0"/>
              <a:t>": 25, “</a:t>
            </a:r>
            <a:r>
              <a:rPr lang="en-US" sz="1400" dirty="0">
                <a:solidFill>
                  <a:srgbClr val="0070C0"/>
                </a:solidFill>
              </a:rPr>
              <a:t>W</a:t>
            </a:r>
            <a:r>
              <a:rPr lang="en-US" sz="1400" dirty="0"/>
              <a:t>": 30, “</a:t>
            </a:r>
            <a:r>
              <a:rPr lang="en-US" sz="1400" dirty="0">
                <a:solidFill>
                  <a:srgbClr val="0070C0"/>
                </a:solidFill>
              </a:rPr>
              <a:t>H</a:t>
            </a:r>
            <a:r>
              <a:rPr lang="en-US" sz="1400" dirty="0"/>
              <a:t>": 8},   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{"</a:t>
            </a:r>
            <a:r>
              <a:rPr lang="en-US" sz="1400" dirty="0">
                <a:solidFill>
                  <a:srgbClr val="0070C0"/>
                </a:solidFill>
              </a:rPr>
              <a:t>id</a:t>
            </a:r>
            <a:r>
              <a:rPr lang="en-US" sz="1400" dirty="0"/>
              <a:t>": "</a:t>
            </a:r>
            <a:r>
              <a:rPr lang="en-US" sz="1400" dirty="0" err="1"/>
              <a:t>IBAN_value</a:t>
            </a:r>
            <a:r>
              <a:rPr lang="en-US" sz="1400" dirty="0"/>
              <a:t>",  "</a:t>
            </a:r>
            <a:r>
              <a:rPr lang="en-US" sz="1400" dirty="0">
                <a:solidFill>
                  <a:srgbClr val="0070C0"/>
                </a:solidFill>
              </a:rPr>
              <a:t>type</a:t>
            </a:r>
            <a:r>
              <a:rPr lang="en-US" sz="1400" dirty="0"/>
              <a:t>": "input",</a:t>
            </a:r>
          </a:p>
          <a:p>
            <a:r>
              <a:rPr lang="en-US" sz="1400" dirty="0"/>
              <a:t>“</a:t>
            </a:r>
            <a:r>
              <a:rPr lang="en-US" sz="1400" dirty="0">
                <a:solidFill>
                  <a:srgbClr val="0070C0"/>
                </a:solidFill>
              </a:rPr>
              <a:t>X</a:t>
            </a:r>
            <a:r>
              <a:rPr lang="en-US" sz="1400" dirty="0"/>
              <a:t>": 42, “</a:t>
            </a:r>
            <a:r>
              <a:rPr lang="en-US" sz="1400" dirty="0">
                <a:solidFill>
                  <a:srgbClr val="0070C0"/>
                </a:solidFill>
              </a:rPr>
              <a:t>Y</a:t>
            </a:r>
            <a:r>
              <a:rPr lang="en-US" sz="1400" dirty="0"/>
              <a:t>": 25, “</a:t>
            </a:r>
            <a:r>
              <a:rPr lang="en-US" sz="1400" dirty="0">
                <a:solidFill>
                  <a:srgbClr val="0070C0"/>
                </a:solidFill>
              </a:rPr>
              <a:t>W</a:t>
            </a:r>
            <a:r>
              <a:rPr lang="en-US" sz="1400" dirty="0"/>
              <a:t>": 50, “</a:t>
            </a:r>
            <a:r>
              <a:rPr lang="en-US" sz="1400" dirty="0">
                <a:solidFill>
                  <a:srgbClr val="0070C0"/>
                </a:solidFill>
              </a:rPr>
              <a:t>H</a:t>
            </a:r>
            <a:r>
              <a:rPr lang="en-US" sz="1400" dirty="0"/>
              <a:t>": 8},    (...) 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6860A3-6472-4875-9DD7-B6F7B5E8C1B4}"/>
              </a:ext>
            </a:extLst>
          </p:cNvPr>
          <p:cNvSpPr/>
          <p:nvPr/>
        </p:nvSpPr>
        <p:spPr>
          <a:xfrm>
            <a:off x="3968153" y="52648"/>
            <a:ext cx="2091546" cy="420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251EF9-F75D-4B38-8052-D182E673B8BA}"/>
              </a:ext>
            </a:extLst>
          </p:cNvPr>
          <p:cNvSpPr/>
          <p:nvPr/>
        </p:nvSpPr>
        <p:spPr>
          <a:xfrm>
            <a:off x="4947109" y="318988"/>
            <a:ext cx="74007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Form 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96EE58-1A73-450A-B8DD-5095EFA3D7AC}"/>
              </a:ext>
            </a:extLst>
          </p:cNvPr>
          <p:cNvSpPr/>
          <p:nvPr/>
        </p:nvSpPr>
        <p:spPr>
          <a:xfrm>
            <a:off x="3968152" y="680469"/>
            <a:ext cx="3150451" cy="614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584F18-66C8-4599-95F7-CB1EB5D24AB4}"/>
              </a:ext>
            </a:extLst>
          </p:cNvPr>
          <p:cNvSpPr/>
          <p:nvPr/>
        </p:nvSpPr>
        <p:spPr>
          <a:xfrm>
            <a:off x="4978728" y="1178895"/>
            <a:ext cx="93955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IBAN label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5B441B-0253-460B-A43A-C31AF35B8BBB}"/>
              </a:ext>
            </a:extLst>
          </p:cNvPr>
          <p:cNvSpPr/>
          <p:nvPr/>
        </p:nvSpPr>
        <p:spPr>
          <a:xfrm>
            <a:off x="3968152" y="1612591"/>
            <a:ext cx="3150451" cy="614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B0F76E-16FF-4A87-A467-3E5758A91099}"/>
              </a:ext>
            </a:extLst>
          </p:cNvPr>
          <p:cNvSpPr/>
          <p:nvPr/>
        </p:nvSpPr>
        <p:spPr>
          <a:xfrm>
            <a:off x="4947109" y="2073300"/>
            <a:ext cx="117557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IBAN text box</a:t>
            </a: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95C4619B-1153-4249-979C-0956E0906C38}"/>
              </a:ext>
            </a:extLst>
          </p:cNvPr>
          <p:cNvSpPr/>
          <p:nvPr/>
        </p:nvSpPr>
        <p:spPr>
          <a:xfrm>
            <a:off x="3867417" y="2407553"/>
            <a:ext cx="274320" cy="274320"/>
          </a:xfrm>
          <a:prstGeom prst="ellipse">
            <a:avLst/>
          </a:prstGeom>
          <a:solidFill>
            <a:schemeClr val="bg1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3</a:t>
            </a:r>
            <a:endParaRPr lang="en-US" sz="2000" b="1" strike="noStrike" spc="-1" dirty="0">
              <a:latin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915979-6AFF-4CD1-919B-C3CBB528B39B}"/>
              </a:ext>
            </a:extLst>
          </p:cNvPr>
          <p:cNvSpPr/>
          <p:nvPr/>
        </p:nvSpPr>
        <p:spPr>
          <a:xfrm>
            <a:off x="4152468" y="2360047"/>
            <a:ext cx="30694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Corresponding UI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266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6</cp:revision>
  <dcterms:created xsi:type="dcterms:W3CDTF">2021-03-23T11:48:18Z</dcterms:created>
  <dcterms:modified xsi:type="dcterms:W3CDTF">2021-03-25T13:23:31Z</dcterms:modified>
</cp:coreProperties>
</file>