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2295" autoAdjust="0"/>
  </p:normalViewPr>
  <p:slideViewPr>
    <p:cSldViewPr snapToGrid="0">
      <p:cViewPr varScale="1">
        <p:scale>
          <a:sx n="84" d="100"/>
          <a:sy n="84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A4B9-38D2-45C8-ADB0-818BB08C06D2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6294-C319-4983-84AA-FAE12D4F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27-Jul-18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06336C-CB40-4509-853B-8FFE23F20D41}"/>
              </a:ext>
            </a:extLst>
          </p:cNvPr>
          <p:cNvGrpSpPr/>
          <p:nvPr/>
        </p:nvGrpSpPr>
        <p:grpSpPr>
          <a:xfrm>
            <a:off x="257283" y="220951"/>
            <a:ext cx="6123866" cy="4470319"/>
            <a:chOff x="257283" y="220951"/>
            <a:chExt cx="3888110" cy="28382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5DAB39-3A55-465F-80D6-CEFEC59937DB}"/>
                </a:ext>
              </a:extLst>
            </p:cNvPr>
            <p:cNvGrpSpPr/>
            <p:nvPr/>
          </p:nvGrpSpPr>
          <p:grpSpPr>
            <a:xfrm>
              <a:off x="257283" y="220951"/>
              <a:ext cx="3888110" cy="2838255"/>
              <a:chOff x="862399" y="308357"/>
              <a:chExt cx="5048955" cy="368565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1A95BA0-826E-453E-94B7-B7E325A69A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101"/>
              <a:stretch/>
            </p:blipFill>
            <p:spPr>
              <a:xfrm>
                <a:off x="862399" y="308357"/>
                <a:ext cx="5048955" cy="303996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6B07D8E-D451-4D3E-BB39-EFFB5C78FF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065"/>
              <a:stretch/>
            </p:blipFill>
            <p:spPr>
              <a:xfrm>
                <a:off x="862399" y="3348319"/>
                <a:ext cx="5048955" cy="64569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08597B-35F6-476A-8295-AFCD19233D64}"/>
                </a:ext>
              </a:extLst>
            </p:cNvPr>
            <p:cNvSpPr/>
            <p:nvPr/>
          </p:nvSpPr>
          <p:spPr>
            <a:xfrm>
              <a:off x="1574007" y="581025"/>
              <a:ext cx="1216818" cy="1333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F3E1D6-299D-4BAC-A733-38986AAA484F}"/>
                </a:ext>
              </a:extLst>
            </p:cNvPr>
            <p:cNvSpPr/>
            <p:nvPr/>
          </p:nvSpPr>
          <p:spPr>
            <a:xfrm>
              <a:off x="1793081" y="829642"/>
              <a:ext cx="947737" cy="1333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(Branch details)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0C5595-3CD0-45CB-B626-7BA5F90132B7}"/>
                </a:ext>
              </a:extLst>
            </p:cNvPr>
            <p:cNvSpPr/>
            <p:nvPr/>
          </p:nvSpPr>
          <p:spPr>
            <a:xfrm>
              <a:off x="1557339" y="983234"/>
              <a:ext cx="947737" cy="1333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6E00BBC-5CDA-4A17-8904-44443BA5FBF9}"/>
              </a:ext>
            </a:extLst>
          </p:cNvPr>
          <p:cNvSpPr/>
          <p:nvPr/>
        </p:nvSpPr>
        <p:spPr>
          <a:xfrm>
            <a:off x="161365" y="147918"/>
            <a:ext cx="6407523" cy="46123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18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78</cp:revision>
  <dcterms:created xsi:type="dcterms:W3CDTF">2018-05-17T09:18:48Z</dcterms:created>
  <dcterms:modified xsi:type="dcterms:W3CDTF">2018-07-27T11:41:07Z</dcterms:modified>
</cp:coreProperties>
</file>