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66" r:id="rId2"/>
    <p:sldId id="26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4FBA6F"/>
    <a:srgbClr val="F0C419"/>
    <a:srgbClr val="EB7061"/>
    <a:srgbClr val="E6E6E6"/>
    <a:srgbClr val="C5E0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13" autoAdjust="0"/>
    <p:restoredTop sz="91642" autoAdjust="0"/>
  </p:normalViewPr>
  <p:slideViewPr>
    <p:cSldViewPr snapToGrid="0">
      <p:cViewPr varScale="1">
        <p:scale>
          <a:sx n="66" d="100"/>
          <a:sy n="66" d="100"/>
        </p:scale>
        <p:origin x="73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9AA4B9-38D2-45C8-ADB0-818BB08C06D2}" type="datetimeFigureOut">
              <a:rPr lang="en-US" smtClean="0"/>
              <a:t>8/1/2018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A66294-C319-4983-84AA-FAE12D4FB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9979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45824-B777-4E7B-9050-A639C4604EA9}" type="datetimeFigureOut">
              <a:rPr lang="en-US" smtClean="0"/>
              <a:t>8/1/2018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2B10E-9B00-4871-9BFE-1F3806342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141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45824-B777-4E7B-9050-A639C4604EA9}" type="datetimeFigureOut">
              <a:rPr lang="en-US" smtClean="0"/>
              <a:t>8/1/2018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2B10E-9B00-4871-9BFE-1F3806342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506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45824-B777-4E7B-9050-A639C4604EA9}" type="datetimeFigureOut">
              <a:rPr lang="en-US" smtClean="0"/>
              <a:t>8/1/2018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2B10E-9B00-4871-9BFE-1F3806342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875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45824-B777-4E7B-9050-A639C4604EA9}" type="datetimeFigureOut">
              <a:rPr lang="en-US" smtClean="0"/>
              <a:t>8/1/2018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2B10E-9B00-4871-9BFE-1F3806342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96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45824-B777-4E7B-9050-A639C4604EA9}" type="datetimeFigureOut">
              <a:rPr lang="en-US" smtClean="0"/>
              <a:t>8/1/2018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2B10E-9B00-4871-9BFE-1F3806342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618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45824-B777-4E7B-9050-A639C4604EA9}" type="datetimeFigureOut">
              <a:rPr lang="en-US" smtClean="0"/>
              <a:t>8/1/2018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2B10E-9B00-4871-9BFE-1F3806342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28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45824-B777-4E7B-9050-A639C4604EA9}" type="datetimeFigureOut">
              <a:rPr lang="en-US" smtClean="0"/>
              <a:t>8/1/2018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2B10E-9B00-4871-9BFE-1F3806342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490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45824-B777-4E7B-9050-A639C4604EA9}" type="datetimeFigureOut">
              <a:rPr lang="en-US" smtClean="0"/>
              <a:t>8/1/2018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2B10E-9B00-4871-9BFE-1F3806342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920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45824-B777-4E7B-9050-A639C4604EA9}" type="datetimeFigureOut">
              <a:rPr lang="en-US" smtClean="0"/>
              <a:t>8/1/2018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2B10E-9B00-4871-9BFE-1F3806342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645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45824-B777-4E7B-9050-A639C4604EA9}" type="datetimeFigureOut">
              <a:rPr lang="en-US" smtClean="0"/>
              <a:t>8/1/2018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2B10E-9B00-4871-9BFE-1F3806342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278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45824-B777-4E7B-9050-A639C4604EA9}" type="datetimeFigureOut">
              <a:rPr lang="en-US" smtClean="0"/>
              <a:t>8/1/2018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2B10E-9B00-4871-9BFE-1F3806342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561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145824-B777-4E7B-9050-A639C4604EA9}" type="datetimeFigureOut">
              <a:rPr lang="en-US" smtClean="0"/>
              <a:t>8/1/2018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A2B10E-9B00-4871-9BFE-1F3806342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38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E790B361-BD15-4FF7-B0E7-37522C0DA161}"/>
              </a:ext>
            </a:extLst>
          </p:cNvPr>
          <p:cNvSpPr/>
          <p:nvPr/>
        </p:nvSpPr>
        <p:spPr>
          <a:xfrm>
            <a:off x="3498477" y="4085128"/>
            <a:ext cx="3162673" cy="2350597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9909" y="834696"/>
            <a:ext cx="3861273" cy="2903426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11609" y="3702134"/>
            <a:ext cx="291059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/>
              <a:t>Client’s HTTPS payload</a:t>
            </a:r>
          </a:p>
        </p:txBody>
      </p:sp>
      <p:sp>
        <p:nvSpPr>
          <p:cNvPr id="5" name="Rectangle 4"/>
          <p:cNvSpPr/>
          <p:nvPr/>
        </p:nvSpPr>
        <p:spPr>
          <a:xfrm>
            <a:off x="101013" y="4090448"/>
            <a:ext cx="3210325" cy="2313527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2512" y="4176662"/>
            <a:ext cx="3381503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POST / HTTP/1.1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Content-Type: form-data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form-name=Bank Transfer &amp;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IBAN=XX 1234 &amp;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Name=John Doe &amp;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(…)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Execution date=01.07.2018</a:t>
            </a:r>
            <a:endParaRPr lang="en-US" sz="1600" dirty="0"/>
          </a:p>
        </p:txBody>
      </p:sp>
      <p:sp>
        <p:nvSpPr>
          <p:cNvPr id="8" name="Rectangle 7"/>
          <p:cNvSpPr/>
          <p:nvPr/>
        </p:nvSpPr>
        <p:spPr>
          <a:xfrm>
            <a:off x="135950" y="4714329"/>
            <a:ext cx="2629476" cy="25080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33793" y="4977830"/>
            <a:ext cx="1404678" cy="2110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566752" y="4062364"/>
            <a:ext cx="3381503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form-name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{ 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value=Bank Transfer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}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Input: 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[{ 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key = IBAN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value = XX 1234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}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, (…) ]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906462" y="4546168"/>
            <a:ext cx="2027613" cy="2253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891137" y="5393569"/>
            <a:ext cx="1633364" cy="43167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1437607" y="807627"/>
            <a:ext cx="3776491" cy="2856077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3552008" y="3702134"/>
            <a:ext cx="291059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/>
              <a:t>I</a:t>
            </a:r>
            <a:r>
              <a:rPr lang="en-US" sz="1600" b="1" dirty="0"/>
              <a:t>NTEGRI</a:t>
            </a:r>
            <a:r>
              <a:rPr lang="en-US" sz="2000" b="1" dirty="0"/>
              <a:t>S</a:t>
            </a:r>
            <a:r>
              <a:rPr lang="en-US" sz="1600" b="1" dirty="0"/>
              <a:t>CREEN</a:t>
            </a:r>
            <a:r>
              <a:rPr lang="en-US" sz="2000" b="1" dirty="0"/>
              <a:t> TLS payload</a:t>
            </a:r>
          </a:p>
        </p:txBody>
      </p:sp>
      <p:sp>
        <p:nvSpPr>
          <p:cNvPr id="38" name="Rectangle 37"/>
          <p:cNvSpPr/>
          <p:nvPr/>
        </p:nvSpPr>
        <p:spPr>
          <a:xfrm>
            <a:off x="1750503" y="39946"/>
            <a:ext cx="351376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r-HR" sz="2000" b="1" dirty="0"/>
              <a:t>Web </a:t>
            </a:r>
            <a:r>
              <a:rPr lang="hr-HR" sz="2000" b="1" dirty="0" err="1"/>
              <a:t>form</a:t>
            </a:r>
            <a:r>
              <a:rPr lang="hr-HR" sz="2000" b="1" dirty="0"/>
              <a:t> </a:t>
            </a:r>
            <a:r>
              <a:rPr lang="hr-HR" sz="2000" b="1" dirty="0" err="1"/>
              <a:t>in</a:t>
            </a:r>
            <a:r>
              <a:rPr lang="hr-HR" sz="2000" b="1" dirty="0"/>
              <a:t> </a:t>
            </a:r>
            <a:r>
              <a:rPr lang="hr-HR" sz="2000" b="1" dirty="0" err="1"/>
              <a:t>client’s</a:t>
            </a:r>
            <a:r>
              <a:rPr lang="hr-HR" sz="2000" b="1" dirty="0"/>
              <a:t> browser</a:t>
            </a:r>
            <a:endParaRPr lang="en-US" sz="2000" b="1" dirty="0"/>
          </a:p>
        </p:txBody>
      </p:sp>
      <p:sp>
        <p:nvSpPr>
          <p:cNvPr id="54" name="Rectangle 53"/>
          <p:cNvSpPr/>
          <p:nvPr/>
        </p:nvSpPr>
        <p:spPr>
          <a:xfrm>
            <a:off x="2373859" y="1570902"/>
            <a:ext cx="2794736" cy="33853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1450688" y="848986"/>
            <a:ext cx="1709633" cy="30912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1336446" y="990946"/>
            <a:ext cx="202025" cy="211031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58" name="Oval 57"/>
          <p:cNvSpPr/>
          <p:nvPr/>
        </p:nvSpPr>
        <p:spPr>
          <a:xfrm>
            <a:off x="2286775" y="1761788"/>
            <a:ext cx="202025" cy="211031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2</a:t>
            </a:r>
          </a:p>
        </p:txBody>
      </p:sp>
      <p:sp>
        <p:nvSpPr>
          <p:cNvPr id="59" name="Oval 58"/>
          <p:cNvSpPr/>
          <p:nvPr/>
        </p:nvSpPr>
        <p:spPr>
          <a:xfrm>
            <a:off x="2670763" y="4903412"/>
            <a:ext cx="202025" cy="211031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60" name="Oval 59"/>
          <p:cNvSpPr/>
          <p:nvPr/>
        </p:nvSpPr>
        <p:spPr>
          <a:xfrm>
            <a:off x="1485959" y="5131166"/>
            <a:ext cx="202025" cy="211031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2</a:t>
            </a:r>
          </a:p>
        </p:txBody>
      </p:sp>
      <p:sp>
        <p:nvSpPr>
          <p:cNvPr id="23" name="Oval 22"/>
          <p:cNvSpPr/>
          <p:nvPr/>
        </p:nvSpPr>
        <p:spPr>
          <a:xfrm>
            <a:off x="3790124" y="4688808"/>
            <a:ext cx="202025" cy="211031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24" name="Oval 23"/>
          <p:cNvSpPr/>
          <p:nvPr/>
        </p:nvSpPr>
        <p:spPr>
          <a:xfrm>
            <a:off x="3755987" y="5677508"/>
            <a:ext cx="202025" cy="211031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2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2F93B80-EEEA-4ED2-A3D6-90E89E676EFC}"/>
              </a:ext>
            </a:extLst>
          </p:cNvPr>
          <p:cNvGrpSpPr/>
          <p:nvPr/>
        </p:nvGrpSpPr>
        <p:grpSpPr>
          <a:xfrm>
            <a:off x="1437457" y="424913"/>
            <a:ext cx="3776641" cy="3261161"/>
            <a:chOff x="30480" y="21589"/>
            <a:chExt cx="6501869" cy="5614417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0E0D813-5939-4EA5-A4ED-A4153541C30D}"/>
                </a:ext>
              </a:extLst>
            </p:cNvPr>
            <p:cNvSpPr/>
            <p:nvPr/>
          </p:nvSpPr>
          <p:spPr>
            <a:xfrm>
              <a:off x="30480" y="21589"/>
              <a:ext cx="6501869" cy="66421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1401F52C-58E7-4B14-B18E-EEFD4175803D}"/>
                </a:ext>
              </a:extLst>
            </p:cNvPr>
            <p:cNvSpPr/>
            <p:nvPr/>
          </p:nvSpPr>
          <p:spPr>
            <a:xfrm>
              <a:off x="30480" y="21591"/>
              <a:ext cx="6501869" cy="5614415"/>
            </a:xfrm>
            <a:prstGeom prst="rect">
              <a:avLst/>
            </a:prstGeom>
            <a:noFill/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D8F35030-DCB6-494C-9D84-CE322E037837}"/>
                </a:ext>
              </a:extLst>
            </p:cNvPr>
            <p:cNvSpPr/>
            <p:nvPr/>
          </p:nvSpPr>
          <p:spPr>
            <a:xfrm>
              <a:off x="232656" y="173749"/>
              <a:ext cx="351869" cy="351869"/>
            </a:xfrm>
            <a:prstGeom prst="ellipse">
              <a:avLst/>
            </a:prstGeom>
            <a:solidFill>
              <a:srgbClr val="EB706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85E6BCDD-E6EB-4A2C-8D26-5C0FBC4A9496}"/>
                </a:ext>
              </a:extLst>
            </p:cNvPr>
            <p:cNvSpPr/>
            <p:nvPr/>
          </p:nvSpPr>
          <p:spPr>
            <a:xfrm>
              <a:off x="802634" y="173749"/>
              <a:ext cx="351869" cy="351869"/>
            </a:xfrm>
            <a:prstGeom prst="ellipse">
              <a:avLst/>
            </a:prstGeom>
            <a:solidFill>
              <a:srgbClr val="F0C419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B6012D84-9F7E-4807-A934-0B1C883E3AD1}"/>
                </a:ext>
              </a:extLst>
            </p:cNvPr>
            <p:cNvSpPr/>
            <p:nvPr/>
          </p:nvSpPr>
          <p:spPr>
            <a:xfrm>
              <a:off x="1372609" y="173749"/>
              <a:ext cx="351869" cy="351869"/>
            </a:xfrm>
            <a:prstGeom prst="ellipse">
              <a:avLst/>
            </a:prstGeom>
            <a:solidFill>
              <a:srgbClr val="4FBA6F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18507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21824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4017</TotalTime>
  <Words>71</Words>
  <Application>Microsoft Office PowerPoint</Application>
  <PresentationFormat>Widescreen</PresentationFormat>
  <Paragraphs>30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Aritra Dhar</dc:creator>
  <cp:lastModifiedBy>Viktorija Grgić</cp:lastModifiedBy>
  <cp:revision>71</cp:revision>
  <dcterms:created xsi:type="dcterms:W3CDTF">2018-05-17T09:18:48Z</dcterms:created>
  <dcterms:modified xsi:type="dcterms:W3CDTF">2018-08-01T20:08:35Z</dcterms:modified>
</cp:coreProperties>
</file>