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7459" autoAdjust="0"/>
  </p:normalViewPr>
  <p:slideViewPr>
    <p:cSldViewPr snapToGrid="0">
      <p:cViewPr>
        <p:scale>
          <a:sx n="150" d="100"/>
          <a:sy n="150" d="100"/>
        </p:scale>
        <p:origin x="-1326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D2DEDAFD-928D-4373-815C-380E5D8D0AA5}"/>
              </a:ext>
            </a:extLst>
          </p:cNvPr>
          <p:cNvSpPr txBox="1"/>
          <p:nvPr/>
        </p:nvSpPr>
        <p:spPr>
          <a:xfrm>
            <a:off x="3706201" y="1314651"/>
            <a:ext cx="117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Modified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>
                <a:solidFill>
                  <a:srgbClr val="FF0000"/>
                </a:solidFill>
              </a:rPr>
              <a:t>: </a:t>
            </a:r>
            <a:r>
              <a:rPr lang="en-US" sz="1400">
                <a:solidFill>
                  <a:srgbClr val="FF0000"/>
                </a:solidFill>
              </a:rPr>
              <a:t>“</a:t>
            </a:r>
            <a:r>
              <a:rPr lang="en-US" sz="1400" b="1">
                <a:solidFill>
                  <a:srgbClr val="FF0000"/>
                </a:solidFill>
              </a:rPr>
              <a:t>XY</a:t>
            </a:r>
            <a:r>
              <a:rPr lang="en-US" sz="1400">
                <a:solidFill>
                  <a:srgbClr val="FF0000"/>
                </a:solidFill>
              </a:rPr>
              <a:t>”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2384536" y="1073632"/>
            <a:ext cx="1470729" cy="152752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71735" y="2558902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 client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5190" y="1032250"/>
            <a:ext cx="140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Form data: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66" y="890117"/>
            <a:ext cx="386430" cy="386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5654026" y="2186252"/>
            <a:ext cx="486658" cy="543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1654" y="2695694"/>
            <a:ext cx="2264567" cy="35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Industrial </a:t>
            </a:r>
            <a:r>
              <a:rPr lang="en-US" dirty="0"/>
              <a:t>automation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92" y="574700"/>
            <a:ext cx="1838926" cy="35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Online banking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6311" r="8044" b="20178"/>
          <a:stretch/>
        </p:blipFill>
        <p:spPr>
          <a:xfrm>
            <a:off x="5609737" y="111829"/>
            <a:ext cx="575237" cy="5161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7FC4F99-92B7-40E8-A0DE-BD5B0729F9E8}"/>
              </a:ext>
            </a:extLst>
          </p:cNvPr>
          <p:cNvSpPr txBox="1"/>
          <p:nvPr/>
        </p:nvSpPr>
        <p:spPr>
          <a:xfrm>
            <a:off x="4947676" y="1467975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databases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2FCA560-6E12-4A91-BDEA-88B66868E9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5495388" y="1095538"/>
            <a:ext cx="803935" cy="36946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3DCBE07-88CC-4023-8F8B-9BC369937188}"/>
              </a:ext>
            </a:extLst>
          </p:cNvPr>
          <p:cNvSpPr txBox="1"/>
          <p:nvPr/>
        </p:nvSpPr>
        <p:spPr>
          <a:xfrm>
            <a:off x="4706748" y="1704067"/>
            <a:ext cx="238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337F15-DA3B-41B5-9EFC-DFFA1B7BD018}"/>
              </a:ext>
            </a:extLst>
          </p:cNvPr>
          <p:cNvGrpSpPr/>
          <p:nvPr/>
        </p:nvGrpSpPr>
        <p:grpSpPr>
          <a:xfrm>
            <a:off x="13542" y="1007206"/>
            <a:ext cx="1073550" cy="1751838"/>
            <a:chOff x="543973" y="1020396"/>
            <a:chExt cx="762438" cy="124416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B80CFDF-4EF7-4C0D-B879-EEEF52EB0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1" r="5600"/>
            <a:stretch/>
          </p:blipFill>
          <p:spPr>
            <a:xfrm>
              <a:off x="543973" y="1020396"/>
              <a:ext cx="762438" cy="85447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8EC18C-A640-42D2-AE82-B96923E29B25}"/>
                </a:ext>
              </a:extLst>
            </p:cNvPr>
            <p:cNvSpPr txBox="1"/>
            <p:nvPr/>
          </p:nvSpPr>
          <p:spPr>
            <a:xfrm>
              <a:off x="682522" y="1895224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44209C-476B-457B-981D-E31941523DDC}"/>
              </a:ext>
            </a:extLst>
          </p:cNvPr>
          <p:cNvCxnSpPr>
            <a:cxnSpLocks/>
          </p:cNvCxnSpPr>
          <p:nvPr/>
        </p:nvCxnSpPr>
        <p:spPr>
          <a:xfrm>
            <a:off x="1133231" y="1383738"/>
            <a:ext cx="123560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F0F4E4D-8D31-418E-883F-3FCC5817B7E0}"/>
              </a:ext>
            </a:extLst>
          </p:cNvPr>
          <p:cNvSpPr txBox="1"/>
          <p:nvPr/>
        </p:nvSpPr>
        <p:spPr>
          <a:xfrm>
            <a:off x="951883" y="1093805"/>
            <a:ext cx="143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data:</a:t>
            </a:r>
          </a:p>
          <a:p>
            <a:pPr algn="ctr"/>
            <a:r>
              <a:rPr lang="en-US" sz="1400" dirty="0"/>
              <a:t>“</a:t>
            </a:r>
            <a:r>
              <a:rPr lang="en-US" sz="1400" b="1" dirty="0"/>
              <a:t>AB</a:t>
            </a:r>
            <a:r>
              <a:rPr lang="en-US" sz="1400" dirty="0"/>
              <a:t>”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4BE9BC-24B5-4A0D-8F0D-16B89F2EF4C8}"/>
              </a:ext>
            </a:extLst>
          </p:cNvPr>
          <p:cNvCxnSpPr>
            <a:cxnSpLocks/>
          </p:cNvCxnSpPr>
          <p:nvPr/>
        </p:nvCxnSpPr>
        <p:spPr>
          <a:xfrm flipH="1">
            <a:off x="1133231" y="2096094"/>
            <a:ext cx="115682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F9EBB47-A176-48DE-9111-14E075D488DF}"/>
              </a:ext>
            </a:extLst>
          </p:cNvPr>
          <p:cNvSpPr txBox="1"/>
          <p:nvPr/>
        </p:nvSpPr>
        <p:spPr>
          <a:xfrm>
            <a:off x="1100924" y="1793575"/>
            <a:ext cx="1323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Visual check: </a:t>
            </a:r>
            <a:r>
              <a:rPr lang="en-US" sz="1400" dirty="0"/>
              <a:t>“</a:t>
            </a:r>
            <a:r>
              <a:rPr lang="en-US" sz="1400" b="1" dirty="0"/>
              <a:t>AB</a:t>
            </a:r>
            <a:r>
              <a:rPr lang="en-US" sz="1400" dirty="0"/>
              <a:t>” </a:t>
            </a:r>
            <a:r>
              <a:rPr lang="en-US" sz="1000" dirty="0"/>
              <a:t>✔</a:t>
            </a:r>
            <a:r>
              <a:rPr lang="en-US" sz="1600" dirty="0"/>
              <a:t>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98E21E3-0ABB-4FE5-8E2E-612FF3E7B8B6}"/>
              </a:ext>
            </a:extLst>
          </p:cNvPr>
          <p:cNvCxnSpPr>
            <a:cxnSpLocks/>
          </p:cNvCxnSpPr>
          <p:nvPr/>
        </p:nvCxnSpPr>
        <p:spPr>
          <a:xfrm>
            <a:off x="3888935" y="1600384"/>
            <a:ext cx="90788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72" y="1314651"/>
            <a:ext cx="1230594" cy="6781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5A9B3C-1CF6-4D64-ABB4-F0B7B93B6F82}"/>
              </a:ext>
            </a:extLst>
          </p:cNvPr>
          <p:cNvSpPr txBox="1"/>
          <p:nvPr/>
        </p:nvSpPr>
        <p:spPr>
          <a:xfrm>
            <a:off x="3094748" y="1484260"/>
            <a:ext cx="57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b="1" dirty="0"/>
              <a:t>AB</a:t>
            </a:r>
            <a:r>
              <a:rPr lang="en-US" sz="1400" dirty="0"/>
              <a:t>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AE6C-3E39-4EDB-AC60-9BCAA52DFA03}"/>
              </a:ext>
            </a:extLst>
          </p:cNvPr>
          <p:cNvSpPr/>
          <p:nvPr/>
        </p:nvSpPr>
        <p:spPr>
          <a:xfrm>
            <a:off x="4829479" y="43960"/>
            <a:ext cx="2113465" cy="30103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35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Ivo Sluganovic</cp:lastModifiedBy>
  <cp:revision>84</cp:revision>
  <cp:lastPrinted>2018-11-14T09:05:12Z</cp:lastPrinted>
  <dcterms:created xsi:type="dcterms:W3CDTF">2018-05-17T09:18:48Z</dcterms:created>
  <dcterms:modified xsi:type="dcterms:W3CDTF">2018-11-14T10:48:06Z</dcterms:modified>
</cp:coreProperties>
</file>