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A6F"/>
    <a:srgbClr val="F0C419"/>
    <a:srgbClr val="EB7061"/>
    <a:srgbClr val="E6E6E6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2295" autoAdjust="0"/>
  </p:normalViewPr>
  <p:slideViewPr>
    <p:cSldViewPr snapToGrid="0">
      <p:cViewPr varScale="1">
        <p:scale>
          <a:sx n="84" d="100"/>
          <a:sy n="84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A4B9-38D2-45C8-ADB0-818BB08C06D2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66294-C319-4983-84AA-FAE12D4FB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7562856-4B92-40E8-BFAB-E93015115C72}"/>
              </a:ext>
            </a:extLst>
          </p:cNvPr>
          <p:cNvGrpSpPr/>
          <p:nvPr/>
        </p:nvGrpSpPr>
        <p:grpSpPr>
          <a:xfrm>
            <a:off x="217902" y="191975"/>
            <a:ext cx="7309088" cy="6417254"/>
            <a:chOff x="217902" y="191975"/>
            <a:chExt cx="6912729" cy="60692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0A0A96-9FF1-4F43-AFC8-098262E2FC89}"/>
                </a:ext>
              </a:extLst>
            </p:cNvPr>
            <p:cNvGrpSpPr/>
            <p:nvPr/>
          </p:nvGrpSpPr>
          <p:grpSpPr>
            <a:xfrm>
              <a:off x="428086" y="937537"/>
              <a:ext cx="6360891" cy="4888689"/>
              <a:chOff x="12525" y="13208"/>
              <a:chExt cx="6360891" cy="488868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83" y="63802"/>
                <a:ext cx="6333333" cy="4838095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12525" y="13208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14550" y="551717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2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86462" y="1764414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60012" y="4369619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5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83B379-6BA0-41A5-9C9F-ABBE8AB61B49}"/>
                </a:ext>
              </a:extLst>
            </p:cNvPr>
            <p:cNvGrpSpPr/>
            <p:nvPr/>
          </p:nvGrpSpPr>
          <p:grpSpPr>
            <a:xfrm>
              <a:off x="217902" y="191975"/>
              <a:ext cx="6912729" cy="6069258"/>
              <a:chOff x="30480" y="21590"/>
              <a:chExt cx="6394675" cy="561441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ADC647-079E-4D20-A512-E17678AF2426}"/>
                  </a:ext>
                </a:extLst>
              </p:cNvPr>
              <p:cNvSpPr/>
              <p:nvPr/>
            </p:nvSpPr>
            <p:spPr>
              <a:xfrm>
                <a:off x="30480" y="21590"/>
                <a:ext cx="6394675" cy="5999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26583-7402-4AC0-9867-1C64703F0871}"/>
                  </a:ext>
                </a:extLst>
              </p:cNvPr>
              <p:cNvSpPr/>
              <p:nvPr/>
            </p:nvSpPr>
            <p:spPr>
              <a:xfrm>
                <a:off x="30480" y="21590"/>
                <a:ext cx="6394675" cy="561441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1CE5E3-B32C-4FF2-8E1C-63C68B34195F}"/>
                  </a:ext>
                </a:extLst>
              </p:cNvPr>
              <p:cNvSpPr/>
              <p:nvPr/>
            </p:nvSpPr>
            <p:spPr>
              <a:xfrm>
                <a:off x="324359" y="142749"/>
                <a:ext cx="361367" cy="361367"/>
              </a:xfrm>
              <a:prstGeom prst="ellipse">
                <a:avLst/>
              </a:prstGeom>
              <a:solidFill>
                <a:srgbClr val="EB706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9F70FA-0E11-47E2-A5D9-CC097575E032}"/>
                  </a:ext>
                </a:extLst>
              </p:cNvPr>
              <p:cNvSpPr/>
              <p:nvPr/>
            </p:nvSpPr>
            <p:spPr>
              <a:xfrm>
                <a:off x="894335" y="142749"/>
                <a:ext cx="361367" cy="361367"/>
              </a:xfrm>
              <a:prstGeom prst="ellipse">
                <a:avLst/>
              </a:prstGeom>
              <a:solidFill>
                <a:srgbClr val="F0C419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08F911C-30E7-4CED-9C08-03D471193633}"/>
                  </a:ext>
                </a:extLst>
              </p:cNvPr>
              <p:cNvSpPr/>
              <p:nvPr/>
            </p:nvSpPr>
            <p:spPr>
              <a:xfrm>
                <a:off x="1464311" y="142749"/>
                <a:ext cx="361367" cy="361367"/>
              </a:xfrm>
              <a:prstGeom prst="ellipse">
                <a:avLst/>
              </a:prstGeom>
              <a:solidFill>
                <a:srgbClr val="4FBA6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7EB3B3F-79E2-4D25-8DCD-74A7BFEFFC34}"/>
                </a:ext>
              </a:extLst>
            </p:cNvPr>
            <p:cNvCxnSpPr>
              <a:cxnSpLocks/>
            </p:cNvCxnSpPr>
            <p:nvPr/>
          </p:nvCxnSpPr>
          <p:spPr>
            <a:xfrm>
              <a:off x="3357867" y="1148568"/>
              <a:ext cx="0" cy="108859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B062021-E1E3-4DA9-AFFC-3A38B484757C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3" y="2325799"/>
              <a:ext cx="260953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962CA9-2B38-49BE-B54B-3069826866C6}"/>
                </a:ext>
              </a:extLst>
            </p:cNvPr>
            <p:cNvSpPr/>
            <p:nvPr/>
          </p:nvSpPr>
          <p:spPr>
            <a:xfrm>
              <a:off x="3044110" y="193134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0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18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Ivo Sluganovic</cp:lastModifiedBy>
  <cp:revision>72</cp:revision>
  <dcterms:created xsi:type="dcterms:W3CDTF">2018-05-17T09:18:48Z</dcterms:created>
  <dcterms:modified xsi:type="dcterms:W3CDTF">2018-07-27T12:20:29Z</dcterms:modified>
</cp:coreProperties>
</file>