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7459" autoAdjust="0"/>
  </p:normalViewPr>
  <p:slideViewPr>
    <p:cSldViewPr snapToGrid="0">
      <p:cViewPr varScale="1">
        <p:scale>
          <a:sx n="84" d="100"/>
          <a:sy n="84" d="100"/>
        </p:scale>
        <p:origin x="4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apezoid 27"/>
          <p:cNvSpPr/>
          <p:nvPr/>
        </p:nvSpPr>
        <p:spPr>
          <a:xfrm flipV="1">
            <a:off x="1692314" y="1207029"/>
            <a:ext cx="1840055" cy="1606378"/>
          </a:xfrm>
          <a:prstGeom prst="trapezoid">
            <a:avLst>
              <a:gd name="adj" fmla="val 380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 b="14588"/>
          <a:stretch/>
        </p:blipFill>
        <p:spPr>
          <a:xfrm>
            <a:off x="1980878" y="502819"/>
            <a:ext cx="1236058" cy="87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r="5600"/>
          <a:stretch/>
        </p:blipFill>
        <p:spPr>
          <a:xfrm>
            <a:off x="-11666" y="513291"/>
            <a:ext cx="762438" cy="85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3" t="15967" r="2050" b="16139"/>
          <a:stretch/>
        </p:blipFill>
        <p:spPr>
          <a:xfrm>
            <a:off x="4834184" y="452882"/>
            <a:ext cx="658368" cy="11924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4510" y="1336114"/>
            <a:ext cx="174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Web form in client’s browser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59561" y="1562751"/>
            <a:ext cx="291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/>
              <a:t>Remote</a:t>
            </a:r>
            <a:r>
              <a:rPr lang="en-US" sz="1600" dirty="0"/>
              <a:t> server +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</a:t>
            </a:r>
            <a:r>
              <a:rPr lang="en-US" sz="1200" dirty="0"/>
              <a:t>NTEGRI</a:t>
            </a:r>
            <a:r>
              <a:rPr lang="en-US" sz="1600" dirty="0"/>
              <a:t>S</a:t>
            </a:r>
            <a:r>
              <a:rPr lang="en-US" sz="1200" dirty="0"/>
              <a:t>CREEN</a:t>
            </a:r>
            <a:endParaRPr lang="en-US" sz="1600" dirty="0"/>
          </a:p>
          <a:p>
            <a:pPr algn="ctr"/>
            <a:r>
              <a:rPr lang="en-US" sz="1600" dirty="0"/>
              <a:t>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58" y="13505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8988" y="333491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4" name="Straight Arrow Connector 13"/>
          <p:cNvCxnSpPr>
            <a:stCxn id="6" idx="3"/>
            <a:endCxn id="4" idx="1"/>
          </p:cNvCxnSpPr>
          <p:nvPr/>
        </p:nvCxnSpPr>
        <p:spPr>
          <a:xfrm flipV="1">
            <a:off x="750772" y="940528"/>
            <a:ext cx="1230106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51126" y="6989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704" y="2323409"/>
            <a:ext cx="197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Supervises and OCR-s</a:t>
            </a:r>
          </a:p>
          <a:p>
            <a:r>
              <a:rPr lang="en-US" sz="1600" dirty="0"/>
              <a:t>client’s screen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53151" y="3062170"/>
            <a:ext cx="1413497" cy="584775"/>
            <a:chOff x="8178410" y="4176984"/>
            <a:chExt cx="1413497" cy="584775"/>
          </a:xfrm>
        </p:grpSpPr>
        <p:sp>
          <p:nvSpPr>
            <p:cNvPr id="37" name="Oval 36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24831" y="4176984"/>
              <a:ext cx="1267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Sends data over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615357" y="23741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94089" y="642918"/>
            <a:ext cx="126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Submits data</a:t>
            </a:r>
          </a:p>
          <a:p>
            <a:r>
              <a:rPr lang="en-US" sz="1600" dirty="0"/>
              <a:t>over HTTPS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351597" y="139957"/>
            <a:ext cx="1458767" cy="338554"/>
            <a:chOff x="8178410" y="4171304"/>
            <a:chExt cx="1458767" cy="338554"/>
          </a:xfrm>
        </p:grpSpPr>
        <p:sp>
          <p:nvSpPr>
            <p:cNvPr id="44" name="Oval 43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24830" y="4171304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Matches data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15192" y="940528"/>
            <a:ext cx="1448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945388" y="2560192"/>
            <a:ext cx="2253908" cy="797904"/>
            <a:chOff x="2945388" y="1818079"/>
            <a:chExt cx="2435504" cy="164163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264927" y="2602430"/>
            <a:ext cx="680461" cy="1440243"/>
            <a:chOff x="2264927" y="2772439"/>
            <a:chExt cx="615614" cy="11713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5" r="23807"/>
            <a:stretch/>
          </p:blipFill>
          <p:spPr>
            <a:xfrm flipH="1">
              <a:off x="2264927" y="2772439"/>
              <a:ext cx="615614" cy="117131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3" t="20454" r="9369" b="28923"/>
            <a:stretch/>
          </p:blipFill>
          <p:spPr>
            <a:xfrm>
              <a:off x="2312907" y="2901830"/>
              <a:ext cx="531498" cy="5702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2317961" y="3462762"/>
            <a:ext cx="567742" cy="411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441">
            <a:off x="2564538" y="3483876"/>
            <a:ext cx="358006" cy="3580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7063" flipH="1">
            <a:off x="2289952" y="3466553"/>
            <a:ext cx="374183" cy="381656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927925" y="637294"/>
            <a:ext cx="852001" cy="584775"/>
            <a:chOff x="8180074" y="4125864"/>
            <a:chExt cx="852001" cy="584775"/>
          </a:xfrm>
        </p:grpSpPr>
        <p:sp>
          <p:nvSpPr>
            <p:cNvPr id="55" name="Oval 54"/>
            <p:cNvSpPr/>
            <p:nvPr/>
          </p:nvSpPr>
          <p:spPr>
            <a:xfrm>
              <a:off x="8180074" y="417196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24830" y="4125864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Inputs</a:t>
              </a:r>
            </a:p>
            <a:p>
              <a:r>
                <a:rPr lang="en-US" sz="16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5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29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35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Ivo Sluganovic</cp:lastModifiedBy>
  <cp:revision>49</cp:revision>
  <dcterms:created xsi:type="dcterms:W3CDTF">2018-05-17T09:18:48Z</dcterms:created>
  <dcterms:modified xsi:type="dcterms:W3CDTF">2018-11-13T15:37:55Z</dcterms:modified>
</cp:coreProperties>
</file>