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93" r:id="rId4"/>
    <p:sldId id="300" r:id="rId5"/>
    <p:sldId id="309" r:id="rId6"/>
    <p:sldId id="302" r:id="rId7"/>
    <p:sldId id="299" r:id="rId8"/>
    <p:sldId id="268" r:id="rId9"/>
    <p:sldId id="290" r:id="rId10"/>
    <p:sldId id="313" r:id="rId11"/>
    <p:sldId id="308" r:id="rId12"/>
    <p:sldId id="275" r:id="rId13"/>
    <p:sldId id="279" r:id="rId14"/>
    <p:sldId id="295" r:id="rId15"/>
    <p:sldId id="298" r:id="rId16"/>
    <p:sldId id="278" r:id="rId17"/>
    <p:sldId id="305" r:id="rId18"/>
    <p:sldId id="307" r:id="rId19"/>
    <p:sldId id="297" r:id="rId20"/>
    <p:sldId id="304" r:id="rId21"/>
    <p:sldId id="288" r:id="rId22"/>
    <p:sldId id="289" r:id="rId23"/>
    <p:sldId id="286" r:id="rId24"/>
    <p:sldId id="284" r:id="rId25"/>
    <p:sldId id="285" r:id="rId26"/>
    <p:sldId id="296" r:id="rId27"/>
    <p:sldId id="306" r:id="rId28"/>
    <p:sldId id="291" r:id="rId29"/>
    <p:sldId id="311" r:id="rId30"/>
    <p:sldId id="310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6FC"/>
    <a:srgbClr val="C8EFFE"/>
    <a:srgbClr val="ED7D31"/>
    <a:srgbClr val="919392"/>
    <a:srgbClr val="FFEDB5"/>
    <a:srgbClr val="FFE186"/>
    <a:srgbClr val="FFDA6A"/>
    <a:srgbClr val="FFDC71"/>
    <a:srgbClr val="D5E6F4"/>
    <a:srgbClr val="EB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62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8.png"/><Relationship Id="rId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91.png"/><Relationship Id="rId4" Type="http://schemas.openxmlformats.org/officeDocument/2006/relationships/image" Target="../media/image49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microsoft.com/office/2007/relationships/hdphoto" Target="../media/hdphoto3.wdp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2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33443" y="1021041"/>
            <a:ext cx="1832020" cy="3142632"/>
            <a:chOff x="8112727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2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04" y="2492349"/>
            <a:ext cx="1486269" cy="14862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814" y="944009"/>
            <a:ext cx="2686559" cy="2965489"/>
            <a:chOff x="469900" y="558800"/>
            <a:chExt cx="3314700" cy="5562600"/>
          </a:xfrm>
        </p:grpSpPr>
        <p:sp>
          <p:nvSpPr>
            <p:cNvPr id="8" name="Rounded Rectangle 7"/>
            <p:cNvSpPr/>
            <p:nvPr/>
          </p:nvSpPr>
          <p:spPr>
            <a:xfrm>
              <a:off x="469900" y="558800"/>
              <a:ext cx="3314700" cy="55626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9900" y="1651302"/>
              <a:ext cx="3302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ular Callout 15"/>
          <p:cNvSpPr/>
          <p:nvPr/>
        </p:nvSpPr>
        <p:spPr>
          <a:xfrm flipH="1">
            <a:off x="808978" y="2892425"/>
            <a:ext cx="2019300" cy="619124"/>
          </a:xfrm>
          <a:prstGeom prst="wedgeRectCallout">
            <a:avLst>
              <a:gd name="adj1" fmla="val -31944"/>
              <a:gd name="adj2" fmla="val 8096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XTMP_93+HAJSQKL927AB=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5467" y="1318912"/>
            <a:ext cx="1911350" cy="243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24346" y="3506814"/>
            <a:ext cx="1206784" cy="4026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747304" y="2937864"/>
            <a:ext cx="11399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69659" y="1138423"/>
            <a:ext cx="1041400" cy="304800"/>
            <a:chOff x="2374900" y="806450"/>
            <a:chExt cx="1041400" cy="304800"/>
          </a:xfrm>
        </p:grpSpPr>
        <p:sp>
          <p:nvSpPr>
            <p:cNvPr id="43" name="Oval 42"/>
            <p:cNvSpPr/>
            <p:nvPr/>
          </p:nvSpPr>
          <p:spPr>
            <a:xfrm>
              <a:off x="3111500" y="806450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8064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74900" y="80645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4" y="2937864"/>
            <a:ext cx="168391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6972" y="4070008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67972" y="1629138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68391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9707" y="1549421"/>
            <a:ext cx="2019300" cy="918358"/>
            <a:chOff x="269707" y="1549421"/>
            <a:chExt cx="2019300" cy="918358"/>
          </a:xfrm>
        </p:grpSpPr>
        <p:sp>
          <p:nvSpPr>
            <p:cNvPr id="14" name="Rectangular Callout 13"/>
            <p:cNvSpPr/>
            <p:nvPr/>
          </p:nvSpPr>
          <p:spPr>
            <a:xfrm>
              <a:off x="269707" y="1676146"/>
              <a:ext cx="2019300" cy="791633"/>
            </a:xfrm>
            <a:prstGeom prst="wedgeRectCallout">
              <a:avLst>
                <a:gd name="adj1" fmla="val -32783"/>
                <a:gd name="adj2" fmla="val 6865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BX7878ADKLSK_HSNKA3+K=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36" y="1549421"/>
              <a:ext cx="1529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Incoming message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012418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9102723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099890" y="1172491"/>
            <a:ext cx="1336485" cy="6975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6119976" y="1100531"/>
            <a:ext cx="690386" cy="75497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63897" y="1768356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38587" y="1786380"/>
            <a:ext cx="12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7861" y="1855506"/>
            <a:ext cx="14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1354" y="1501179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0" idx="1"/>
          </p:cNvCxnSpPr>
          <p:nvPr/>
        </p:nvCxnSpPr>
        <p:spPr>
          <a:xfrm>
            <a:off x="2590696" y="1526035"/>
            <a:ext cx="2798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98365" y="1501179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2870507" y="1172491"/>
            <a:ext cx="728232" cy="707088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80" idx="3"/>
            <a:endCxn id="60" idx="1"/>
          </p:cNvCxnSpPr>
          <p:nvPr/>
        </p:nvCxnSpPr>
        <p:spPr>
          <a:xfrm flipV="1">
            <a:off x="3598739" y="1521267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6263364" y="0"/>
            <a:ext cx="490545" cy="5608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678280" y="449458"/>
            <a:ext cx="16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43003" y="521818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5" name="Curved Connector 104"/>
          <p:cNvCxnSpPr>
            <a:stCxn id="80" idx="0"/>
            <a:endCxn id="106" idx="1"/>
          </p:cNvCxnSpPr>
          <p:nvPr/>
        </p:nvCxnSpPr>
        <p:spPr>
          <a:xfrm rot="5400000" flipH="1" flipV="1">
            <a:off x="3273235" y="318777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4126950" y="109666"/>
            <a:ext cx="1100772" cy="495446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5403599" y="323451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55421" y="1788021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6267759" y="2452007"/>
            <a:ext cx="592016" cy="66235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901579" y="3015648"/>
            <a:ext cx="140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2863" y="3242143"/>
            <a:ext cx="27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</a:t>
            </a:r>
          </a:p>
        </p:txBody>
      </p:sp>
      <p:cxnSp>
        <p:nvCxnSpPr>
          <p:cNvPr id="116" name="Curved Connector 115"/>
          <p:cNvCxnSpPr>
            <a:stCxn id="109" idx="2"/>
          </p:cNvCxnSpPr>
          <p:nvPr/>
        </p:nvCxnSpPr>
        <p:spPr>
          <a:xfrm rot="16200000" flipH="1">
            <a:off x="3384838" y="2038351"/>
            <a:ext cx="744688" cy="982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98365" y="2915476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4490501" y="2406071"/>
            <a:ext cx="601638" cy="904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56" y="1008841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t="2288" r="11613" b="16418"/>
          <a:stretch/>
        </p:blipFill>
        <p:spPr>
          <a:xfrm>
            <a:off x="61886" y="1008841"/>
            <a:ext cx="742377" cy="78709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5982" y="2402808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21239" y="1563040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9" y="1014549"/>
            <a:ext cx="590163" cy="662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1093912" y="951993"/>
            <a:ext cx="1470729" cy="152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3A23FC-60CE-4511-A5D3-272C7C690B6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9" y="794894"/>
            <a:ext cx="460381" cy="460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95" y="1095789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058" y="139331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7058" y="184533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97543" y="-106871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Configuration </a:t>
            </a:r>
          </a:p>
          <a:p>
            <a:pPr algn="ctr"/>
            <a:r>
              <a:rPr lang="en-US" sz="2800" dirty="0"/>
              <a:t>webpage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4834" y="1678792"/>
            <a:ext cx="21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000" dirty="0"/>
              <a:t>NTEGRI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tool</a:t>
            </a:r>
          </a:p>
        </p:txBody>
      </p:sp>
      <p:cxnSp>
        <p:nvCxnSpPr>
          <p:cNvPr id="146" name="Straight Arrow Connector 145"/>
          <p:cNvCxnSpPr>
            <a:stCxn id="113" idx="3"/>
            <a:endCxn id="58" idx="1"/>
          </p:cNvCxnSpPr>
          <p:nvPr/>
        </p:nvCxnSpPr>
        <p:spPr>
          <a:xfrm>
            <a:off x="2195514" y="1841897"/>
            <a:ext cx="597564" cy="1124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93078" y="2122798"/>
            <a:ext cx="1890126" cy="1687612"/>
            <a:chOff x="3968727" y="4376766"/>
            <a:chExt cx="2293178" cy="20474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122" y="4878292"/>
              <a:ext cx="745198" cy="74519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3" t="7956" r="10969" b="22430"/>
            <a:stretch/>
          </p:blipFill>
          <p:spPr>
            <a:xfrm>
              <a:off x="3968727" y="4376766"/>
              <a:ext cx="2293178" cy="2047480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464" r="12563" b="-464"/>
          <a:stretch/>
        </p:blipFill>
        <p:spPr>
          <a:xfrm>
            <a:off x="336732" y="3415541"/>
            <a:ext cx="1160585" cy="15386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100075" y="4848409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65" name="Straight Arrow Connector 64"/>
          <p:cNvCxnSpPr>
            <a:stCxn id="60" idx="3"/>
            <a:endCxn id="58" idx="1"/>
          </p:cNvCxnSpPr>
          <p:nvPr/>
        </p:nvCxnSpPr>
        <p:spPr>
          <a:xfrm flipV="1">
            <a:off x="1497317" y="2966604"/>
            <a:ext cx="1295761" cy="121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7956" r="10969" b="22430"/>
          <a:stretch/>
        </p:blipFill>
        <p:spPr>
          <a:xfrm>
            <a:off x="5399518" y="2002773"/>
            <a:ext cx="2264630" cy="192766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961247" y="2547723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973947" y="3437865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13746" y="248570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97792" y="3821377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Transformed </a:t>
            </a:r>
          </a:p>
          <a:p>
            <a:pPr algn="ctr"/>
            <a:r>
              <a:rPr lang="en-US" sz="2800" dirty="0"/>
              <a:t>webpage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t="8483" r="11578" b="22708"/>
          <a:stretch/>
        </p:blipFill>
        <p:spPr>
          <a:xfrm>
            <a:off x="-7144" y="859630"/>
            <a:ext cx="2202658" cy="1964533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58" idx="3"/>
            <a:endCxn id="80" idx="1"/>
          </p:cNvCxnSpPr>
          <p:nvPr/>
        </p:nvCxnSpPr>
        <p:spPr>
          <a:xfrm>
            <a:off x="4683204" y="2966604"/>
            <a:ext cx="7163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97058" y="2267871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61247" y="2998184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913746" y="293616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4836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7222" y="474782"/>
            <a:ext cx="1522732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863" y="474782"/>
            <a:ext cx="931983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9955" y="474782"/>
            <a:ext cx="937846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27632" y="474782"/>
            <a:ext cx="1514809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642441" y="474782"/>
            <a:ext cx="624651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42716" y="873366"/>
            <a:ext cx="4243754" cy="375138"/>
            <a:chOff x="2228850" y="4174331"/>
            <a:chExt cx="5436162" cy="4556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764783" y="1041905"/>
            <a:ext cx="13066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swappable</a:t>
            </a:r>
          </a:p>
        </p:txBody>
      </p:sp>
      <p:grpSp>
        <p:nvGrpSpPr>
          <p:cNvPr id="15" name="Group 14"/>
          <p:cNvGrpSpPr/>
          <p:nvPr/>
        </p:nvGrpSpPr>
        <p:grpSpPr>
          <a:xfrm flipV="1">
            <a:off x="1969477" y="103564"/>
            <a:ext cx="5767754" cy="364074"/>
            <a:chOff x="2228850" y="4174331"/>
            <a:chExt cx="5436162" cy="45561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091578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865050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201308" y="-98261"/>
            <a:ext cx="13740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swappable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8928599" y="663831"/>
            <a:ext cx="52333" cy="624651"/>
          </a:xfrm>
          <a:prstGeom prst="rightBrace">
            <a:avLst>
              <a:gd name="adj1" fmla="val 9664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8271106" y="1002326"/>
            <a:ext cx="1367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Distinct field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7847" y="474782"/>
            <a:ext cx="1859374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7802" y="474782"/>
            <a:ext cx="1869830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13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1359" y="1371592"/>
            <a:ext cx="1522732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371592"/>
            <a:ext cx="931983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4092" y="1371592"/>
            <a:ext cx="937846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21769" y="1371592"/>
            <a:ext cx="1514809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636578" y="1371592"/>
            <a:ext cx="624651" cy="39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931984" y="1371592"/>
            <a:ext cx="1859374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1939" y="1371592"/>
            <a:ext cx="1869830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791359" y="299288"/>
            <a:ext cx="1522732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0" y="299288"/>
            <a:ext cx="931983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314092" y="299288"/>
            <a:ext cx="937846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7121769" y="299288"/>
            <a:ext cx="1514809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8636578" y="299288"/>
            <a:ext cx="624651" cy="39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931984" y="299288"/>
            <a:ext cx="1859374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251939" y="299288"/>
            <a:ext cx="1869830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7" idx="2"/>
            <a:endCxn id="6" idx="0"/>
          </p:cNvCxnSpPr>
          <p:nvPr/>
        </p:nvCxnSpPr>
        <p:spPr>
          <a:xfrm>
            <a:off x="465992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22" idx="0"/>
          </p:cNvCxnSpPr>
          <p:nvPr/>
        </p:nvCxnSpPr>
        <p:spPr>
          <a:xfrm>
            <a:off x="1861671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4" idx="0"/>
          </p:cNvCxnSpPr>
          <p:nvPr/>
        </p:nvCxnSpPr>
        <p:spPr>
          <a:xfrm>
            <a:off x="3552725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7" idx="0"/>
          </p:cNvCxnSpPr>
          <p:nvPr/>
        </p:nvCxnSpPr>
        <p:spPr>
          <a:xfrm>
            <a:off x="4783015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23" idx="0"/>
          </p:cNvCxnSpPr>
          <p:nvPr/>
        </p:nvCxnSpPr>
        <p:spPr>
          <a:xfrm>
            <a:off x="618685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2"/>
            <a:endCxn id="8" idx="0"/>
          </p:cNvCxnSpPr>
          <p:nvPr/>
        </p:nvCxnSpPr>
        <p:spPr>
          <a:xfrm>
            <a:off x="787917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9" idx="0"/>
          </p:cNvCxnSpPr>
          <p:nvPr/>
        </p:nvCxnSpPr>
        <p:spPr>
          <a:xfrm>
            <a:off x="894890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46025" y="1700174"/>
            <a:ext cx="4203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Application level payload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6927" y="-153930"/>
            <a:ext cx="4061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000" dirty="0"/>
              <a:t>NTERGI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Device trace</a:t>
            </a:r>
          </a:p>
        </p:txBody>
      </p:sp>
    </p:spTree>
    <p:extLst>
      <p:ext uri="{BB962C8B-B14F-4D97-AF65-F5344CB8AC3E}">
        <p14:creationId xmlns:p14="http://schemas.microsoft.com/office/powerpoint/2010/main" val="247537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73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31112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8423" y="-124550"/>
            <a:ext cx="2704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1600" dirty="0"/>
              <a:t>NTERGI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r>
              <a:rPr lang="en-US" sz="2000" dirty="0"/>
              <a:t> Bridge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399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39097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5737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565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88077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41328" y="235680"/>
            <a:ext cx="3381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Relay1=rel1:r1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Type=typ1:float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1=dp1:2&amp;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1=tem1:20&amp;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Relay2=rel2:r2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Type=type2:float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2=dp2:4&amp;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2=tem2:65&amp;</a:t>
            </a:r>
          </a:p>
          <a:p>
            <a:r>
              <a:rPr lang="en-US" dirty="0">
                <a:latin typeface="Consolas" panose="020B0609020204030204" pitchFamily="49" charset="0"/>
              </a:rPr>
              <a:t>Units=</a:t>
            </a:r>
            <a:r>
              <a:rPr lang="en-US" dirty="0" err="1">
                <a:latin typeface="Consolas" panose="020B0609020204030204" pitchFamily="49" charset="0"/>
              </a:rPr>
              <a:t>deg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669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3497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418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246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0488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f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316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44144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o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75972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800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0005" y="849911"/>
            <a:ext cx="973014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631" y="685787"/>
            <a:ext cx="2773360" cy="164124"/>
            <a:chOff x="3921370" y="2436085"/>
            <a:chExt cx="2955382" cy="1605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43539" y="304787"/>
            <a:ext cx="2315911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820" y="1133650"/>
            <a:ext cx="1305658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1883018" y="1373969"/>
            <a:ext cx="2683974" cy="192387"/>
            <a:chOff x="3921370" y="2436085"/>
            <a:chExt cx="2955382" cy="1605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176839" y="1568489"/>
            <a:ext cx="32938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2" idx="3"/>
            <a:endCxn id="29" idx="3"/>
          </p:cNvCxnSpPr>
          <p:nvPr/>
        </p:nvCxnSpPr>
        <p:spPr>
          <a:xfrm>
            <a:off x="5706357" y="489463"/>
            <a:ext cx="689926" cy="1273223"/>
          </a:xfrm>
          <a:prstGeom prst="curvedConnector3">
            <a:avLst>
              <a:gd name="adj1" fmla="val 133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7970" y="917961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01388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e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121132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3854432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 flipH="1">
            <a:off x="4593505" y="2232026"/>
            <a:ext cx="2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4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0799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9707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9768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992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89465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2252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92061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27814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33972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971745" y="835209"/>
            <a:ext cx="1733480" cy="3214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1745" y="2331966"/>
            <a:ext cx="1733480" cy="3214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087751" y="419641"/>
            <a:ext cx="3189257" cy="2233777"/>
            <a:chOff x="4113281" y="416775"/>
            <a:chExt cx="3189257" cy="2233777"/>
          </a:xfrm>
        </p:grpSpPr>
        <p:grpSp>
          <p:nvGrpSpPr>
            <p:cNvPr id="6" name="Group 5"/>
            <p:cNvGrpSpPr/>
            <p:nvPr/>
          </p:nvGrpSpPr>
          <p:grpSpPr>
            <a:xfrm>
              <a:off x="4113281" y="416775"/>
              <a:ext cx="3189257" cy="2233777"/>
              <a:chOff x="5162998" y="431380"/>
              <a:chExt cx="3189257" cy="2233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293069" y="994625"/>
                <a:ext cx="437052" cy="188383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93069" y="1443923"/>
                <a:ext cx="437052" cy="18838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791602" y="872423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91602" y="1321721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2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84419" y="1893221"/>
                <a:ext cx="445703" cy="199249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91602" y="1792981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62998" y="431380"/>
                <a:ext cx="318925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Groups of swappable fields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94827" y="2295825"/>
                <a:ext cx="9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4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234702" y="2338780"/>
              <a:ext cx="445702" cy="199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Value Swapped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701" y="-33972"/>
            <a:ext cx="6965223" cy="4837747"/>
            <a:chOff x="12701" y="-33972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12701" y="10799"/>
              <a:ext cx="6807199" cy="46423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93054" y="469707"/>
              <a:ext cx="1962238" cy="3214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054" y="1959768"/>
              <a:ext cx="1962238" cy="3214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93054" y="1219929"/>
              <a:ext cx="286295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3054" y="1589465"/>
              <a:ext cx="1522648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3054" y="2722524"/>
              <a:ext cx="286295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3054" y="3092061"/>
              <a:ext cx="1522648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93054" y="3627814"/>
              <a:ext cx="1041843" cy="32145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54074" y="-33972"/>
              <a:ext cx="323850" cy="483774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971745" y="835209"/>
              <a:ext cx="1733480" cy="321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1745" y="2331966"/>
              <a:ext cx="1733480" cy="321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" t="66427" r="82598" b="26241"/>
            <a:stretch/>
          </p:blipFill>
          <p:spPr>
            <a:xfrm>
              <a:off x="176581" y="1578741"/>
              <a:ext cx="1269797" cy="3429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" t="34019" r="82598" b="58242"/>
            <a:stretch/>
          </p:blipFill>
          <p:spPr>
            <a:xfrm>
              <a:off x="176581" y="3102351"/>
              <a:ext cx="1269797" cy="3619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068748" y="1655663"/>
              <a:ext cx="323850" cy="1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8748" y="3157536"/>
              <a:ext cx="323850" cy="1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6356" y="1612916"/>
              <a:ext cx="4062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65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0006" y="3112083"/>
              <a:ext cx="4062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20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28323" y="1553341"/>
              <a:ext cx="1109927" cy="3810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373" y="3102351"/>
              <a:ext cx="1109927" cy="3619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1244948" y="1748711"/>
              <a:ext cx="568773" cy="1552260"/>
              <a:chOff x="8597900" y="1380655"/>
              <a:chExt cx="501650" cy="126989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8604250" y="1380655"/>
                <a:ext cx="0" cy="12698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597900" y="1387005"/>
                <a:ext cx="501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97900" y="2644202"/>
                <a:ext cx="501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 rot="16200000">
            <a:off x="1051672" y="2229934"/>
            <a:ext cx="1119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45789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804" r="3064" b="3434"/>
          <a:stretch/>
        </p:blipFill>
        <p:spPr>
          <a:xfrm>
            <a:off x="0" y="-7209"/>
            <a:ext cx="6754859" cy="463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Value Swapped</a:t>
            </a:r>
          </a:p>
        </p:txBody>
      </p:sp>
      <p:sp>
        <p:nvSpPr>
          <p:cNvPr id="96" name="Rectangle 95"/>
          <p:cNvSpPr/>
          <p:nvPr/>
        </p:nvSpPr>
        <p:spPr>
          <a:xfrm rot="16200000">
            <a:off x="1039586" y="2229934"/>
            <a:ext cx="1144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4246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8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50263" y="1021041"/>
            <a:ext cx="2389515" cy="2889448"/>
            <a:chOff x="8255114" y="4065209"/>
            <a:chExt cx="2626246" cy="28894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14" y="4065209"/>
              <a:ext cx="2626246" cy="288944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506964" y="4879776"/>
              <a:ext cx="2207090" cy="147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93" y="1105013"/>
            <a:ext cx="2636735" cy="2707790"/>
            <a:chOff x="8865463" y="4083708"/>
            <a:chExt cx="2636735" cy="2707790"/>
          </a:xfrm>
        </p:grpSpPr>
        <p:grpSp>
          <p:nvGrpSpPr>
            <p:cNvPr id="20" name="Group 19"/>
            <p:cNvGrpSpPr/>
            <p:nvPr/>
          </p:nvGrpSpPr>
          <p:grpSpPr>
            <a:xfrm>
              <a:off x="8865463" y="4083708"/>
              <a:ext cx="2636735" cy="2707790"/>
              <a:chOff x="8647497" y="4163673"/>
              <a:chExt cx="2636735" cy="254593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45" b="12671"/>
              <a:stretch/>
            </p:blipFill>
            <p:spPr>
              <a:xfrm>
                <a:off x="8647497" y="4163673"/>
                <a:ext cx="2636735" cy="254593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865463" y="4882121"/>
                <a:ext cx="2207090" cy="1651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971002" y="4684550"/>
              <a:ext cx="2019300" cy="893195"/>
              <a:chOff x="269707" y="1485420"/>
              <a:chExt cx="2019300" cy="982359"/>
            </a:xfrm>
          </p:grpSpPr>
          <p:sp>
            <p:nvSpPr>
              <p:cNvPr id="52" name="Rectangular Callout 51"/>
              <p:cNvSpPr/>
              <p:nvPr/>
            </p:nvSpPr>
            <p:spPr>
              <a:xfrm>
                <a:off x="269707" y="1676146"/>
                <a:ext cx="2019300" cy="791633"/>
              </a:xfrm>
              <a:prstGeom prst="wedgeRectCallout">
                <a:avLst>
                  <a:gd name="adj1" fmla="val -32783"/>
                  <a:gd name="adj2" fmla="val 68654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BX7878ADKLSK_HSNKA3+K=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436" y="1485420"/>
                <a:ext cx="15298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Incoming message</a:t>
                </a:r>
              </a:p>
            </p:txBody>
          </p:sp>
        </p:grpSp>
        <p:sp>
          <p:nvSpPr>
            <p:cNvPr id="55" name="Rectangular Callout 54"/>
            <p:cNvSpPr/>
            <p:nvPr/>
          </p:nvSpPr>
          <p:spPr>
            <a:xfrm flipH="1">
              <a:off x="9377059" y="5871989"/>
              <a:ext cx="2019300" cy="619124"/>
            </a:xfrm>
            <a:prstGeom prst="wedgeRectCallout">
              <a:avLst>
                <a:gd name="adj1" fmla="val -31944"/>
                <a:gd name="adj2" fmla="val 8096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XTMP_93+HAJSQKL927AB=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33442" y="1021041"/>
            <a:ext cx="1832020" cy="2965174"/>
            <a:chOff x="8112726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1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05" y="2569066"/>
            <a:ext cx="1486269" cy="1486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6585" y="3662894"/>
            <a:ext cx="1206784" cy="4026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606321" y="2937864"/>
            <a:ext cx="128089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2" y="2937864"/>
            <a:ext cx="141615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86555" y="4111375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0210" y="1705855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41615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45670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48" name="Left Brace 47"/>
          <p:cNvSpPr/>
          <p:nvPr/>
        </p:nvSpPr>
        <p:spPr>
          <a:xfrm rot="5400000">
            <a:off x="9135975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289797" y="3344877"/>
            <a:ext cx="130003" cy="1152673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613570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605790" y="2345055"/>
            <a:ext cx="27432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" t="34515" r="53785" b="58142"/>
          <a:stretch/>
        </p:blipFill>
        <p:spPr>
          <a:xfrm>
            <a:off x="0" y="412506"/>
            <a:ext cx="3229708" cy="293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7" t="66825" r="58105" b="26272"/>
          <a:stretch/>
        </p:blipFill>
        <p:spPr>
          <a:xfrm>
            <a:off x="87921" y="710529"/>
            <a:ext cx="2831124" cy="275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278" b="90516"/>
          <a:stretch/>
        </p:blipFill>
        <p:spPr>
          <a:xfrm>
            <a:off x="1" y="9525"/>
            <a:ext cx="3000373" cy="378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220" b="66229"/>
          <a:stretch/>
        </p:blipFill>
        <p:spPr>
          <a:xfrm>
            <a:off x="10569" y="9527"/>
            <a:ext cx="56106" cy="13477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831" r="58441" b="94"/>
          <a:stretch/>
        </p:blipFill>
        <p:spPr>
          <a:xfrm>
            <a:off x="8548" y="1245386"/>
            <a:ext cx="2988651" cy="12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34" r="-65" b="65724"/>
          <a:stretch/>
        </p:blipFill>
        <p:spPr>
          <a:xfrm>
            <a:off x="2881678" y="9527"/>
            <a:ext cx="160459" cy="1367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09" t="96485" r="177" b="1"/>
          <a:stretch/>
        </p:blipFill>
        <p:spPr>
          <a:xfrm>
            <a:off x="2003424" y="1231591"/>
            <a:ext cx="1015024" cy="14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31" t="89591" r="37565" b="2772"/>
          <a:stretch/>
        </p:blipFill>
        <p:spPr>
          <a:xfrm>
            <a:off x="738549" y="1018680"/>
            <a:ext cx="1805354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274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0182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0243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040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79940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1299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82536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18289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43497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07250"/>
            <a:ext cx="3189257" cy="1794389"/>
            <a:chOff x="5162998" y="431380"/>
            <a:chExt cx="3189257" cy="1794389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61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560"/>
          <a:stretch/>
        </p:blipFill>
        <p:spPr>
          <a:xfrm>
            <a:off x="0" y="4"/>
            <a:ext cx="7127631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15" y="2620107"/>
            <a:ext cx="1324708" cy="27549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47091" y="386865"/>
            <a:ext cx="1331258" cy="293074"/>
            <a:chOff x="7763592" y="1318851"/>
            <a:chExt cx="1324708" cy="2754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763592" y="1318851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1:relay_1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75677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47090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47091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81539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47090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7989276" y="726057"/>
            <a:ext cx="545123" cy="45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77658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77658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0880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80880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37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1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27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27" y="386865"/>
            <a:ext cx="1042593" cy="27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1:relay_1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0813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62226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2227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96675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62226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92794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92794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6016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96016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960" y="-37147"/>
            <a:ext cx="323850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41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5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31" y="38686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rel1:r1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1042872"/>
            <a:ext cx="1069891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51405" y="10496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decpla1:2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662231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566586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rel2:r2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63488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3488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6710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66710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7094" y="-37147"/>
            <a:ext cx="323850" cy="41328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4625" y="679044"/>
            <a:ext cx="1919168" cy="363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62230" y="1969784"/>
            <a:ext cx="1919168" cy="29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714868"/>
            <a:ext cx="1331258" cy="293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1975118"/>
            <a:ext cx="1331258" cy="29307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74706" y="39733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rel1: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37948" y="1045688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decpla1: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5141" y="168807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rel2: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72841" y="136181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reltem1: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0307" y="260622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reltem2: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62231" y="73293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typ1:float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62231" y="199149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typ2:float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1455" y="724933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typ1: (float, int, bool)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51455" y="1967899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typ2: (float, int, bool)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2309647"/>
            <a:ext cx="1069891" cy="27549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651405" y="231640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decpla2:4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37948" y="2312463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decpla1: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1405" y="2602201"/>
            <a:ext cx="1080681" cy="280660"/>
            <a:chOff x="1651405" y="2602201"/>
            <a:chExt cx="1080681" cy="28066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195" y="2607368"/>
              <a:ext cx="1069891" cy="2754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651405" y="2602201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reltem2:65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51405" y="1369740"/>
            <a:ext cx="1080681" cy="280660"/>
            <a:chOff x="1651405" y="2602201"/>
            <a:chExt cx="1080681" cy="28066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195" y="2607368"/>
              <a:ext cx="1069891" cy="2754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651405" y="2602201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reltem1:20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189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8" r="4096" b="3287"/>
          <a:stretch/>
        </p:blipFill>
        <p:spPr>
          <a:xfrm>
            <a:off x="17586" y="-5862"/>
            <a:ext cx="46599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69680"/>
            <a:ext cx="251275" cy="604331"/>
            <a:chOff x="1711569" y="843464"/>
            <a:chExt cx="195222" cy="469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6" t="4894" r="11830" b="19349"/>
            <a:stretch/>
          </p:blipFill>
          <p:spPr>
            <a:xfrm flipV="1">
              <a:off x="1711569" y="1118956"/>
              <a:ext cx="195222" cy="194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5" t="4896" r="12005" b="19347"/>
            <a:stretch/>
          </p:blipFill>
          <p:spPr>
            <a:xfrm flipV="1">
              <a:off x="1711569" y="843464"/>
              <a:ext cx="194625" cy="1940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507" y="2102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516" y="56447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14554" y="449614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996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831" y="3798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555" y="1047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On, off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259" r="12963" b="28426"/>
          <a:stretch/>
        </p:blipFill>
        <p:spPr>
          <a:xfrm>
            <a:off x="153823" y="1293700"/>
            <a:ext cx="437678" cy="34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421" y="955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15" y="1279404"/>
            <a:ext cx="2779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4554" y="1339201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831" y="12725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7555" y="1049233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A,B,C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1279404"/>
            <a:ext cx="844871" cy="378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9" y="394549"/>
            <a:ext cx="844871" cy="37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27346" r="10992" b="42091"/>
          <a:stretch/>
        </p:blipFill>
        <p:spPr>
          <a:xfrm>
            <a:off x="33958" y="2499126"/>
            <a:ext cx="589293" cy="2308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8" y="21432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14554" y="2376638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831" y="23017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2323538"/>
            <a:ext cx="844871" cy="378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67555" y="208798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0-100</a:t>
            </a:r>
          </a:p>
        </p:txBody>
      </p:sp>
    </p:spTree>
    <p:extLst>
      <p:ext uri="{BB962C8B-B14F-4D97-AF65-F5344CB8AC3E}">
        <p14:creationId xmlns:p14="http://schemas.microsoft.com/office/powerpoint/2010/main" val="285089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49933"/>
          <a:stretch/>
        </p:blipFill>
        <p:spPr>
          <a:xfrm>
            <a:off x="12173" y="1274"/>
            <a:ext cx="4191690" cy="4642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572004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564224" y="2345055"/>
            <a:ext cx="274320" cy="220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89041" r="18895" b="2039"/>
          <a:stretch/>
        </p:blipFill>
        <p:spPr>
          <a:xfrm>
            <a:off x="1260399" y="4093191"/>
            <a:ext cx="3902845" cy="4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601" y="-47504"/>
            <a:ext cx="323850" cy="4837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8271" y="469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8578" y="469238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8217" y="151707"/>
            <a:ext cx="4159428" cy="4341468"/>
            <a:chOff x="4495451" y="593766"/>
            <a:chExt cx="3134348" cy="32715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r="45289"/>
            <a:stretch/>
          </p:blipFill>
          <p:spPr>
            <a:xfrm>
              <a:off x="4495451" y="593766"/>
              <a:ext cx="2350674" cy="32715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0" t="34897"/>
            <a:stretch/>
          </p:blipFill>
          <p:spPr>
            <a:xfrm>
              <a:off x="6846125" y="593769"/>
              <a:ext cx="783674" cy="3271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8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2256666" y="3491"/>
            <a:ext cx="385273" cy="76473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1111" y="1776706"/>
            <a:ext cx="1361011" cy="1281565"/>
            <a:chOff x="5659521" y="2514093"/>
            <a:chExt cx="1361011" cy="1281565"/>
          </a:xfrm>
        </p:grpSpPr>
        <p:grpSp>
          <p:nvGrpSpPr>
            <p:cNvPr id="7" name="Group 6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</p:cNvCxnSpPr>
          <p:nvPr/>
        </p:nvCxnSpPr>
        <p:spPr>
          <a:xfrm>
            <a:off x="1372122" y="2401800"/>
            <a:ext cx="1575801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25154" y="177178"/>
            <a:ext cx="1254320" cy="52101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1949318" y="365946"/>
            <a:ext cx="327659" cy="142875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1" idx="3"/>
            <a:endCxn id="72" idx="1"/>
          </p:cNvCxnSpPr>
          <p:nvPr/>
        </p:nvCxnSpPr>
        <p:spPr>
          <a:xfrm flipV="1">
            <a:off x="1279474" y="437384"/>
            <a:ext cx="669844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00992" y="3019294"/>
            <a:ext cx="160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2983612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3984" y="647425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59580" y="2055347"/>
            <a:ext cx="1766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level </a:t>
            </a:r>
          </a:p>
          <a:p>
            <a:pPr algn="ctr"/>
            <a:r>
              <a:rPr lang="en-US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683940">
            <a:off x="1055850" y="933025"/>
            <a:ext cx="1232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Forwarded</a:t>
            </a:r>
          </a:p>
          <a:p>
            <a:pPr algn="ctr"/>
            <a:r>
              <a:rPr lang="en-US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1616" y="933025"/>
            <a:ext cx="1645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Keystroke via</a:t>
            </a:r>
          </a:p>
          <a:p>
            <a:pPr algn="ctr"/>
            <a:r>
              <a:rPr lang="en-US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Keystroke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8630" y="1983877"/>
            <a:ext cx="1853328" cy="817100"/>
            <a:chOff x="6063840" y="2825139"/>
            <a:chExt cx="1853328" cy="8171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063840" y="3272907"/>
              <a:ext cx="1853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trace match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4681928" y="2174351"/>
            <a:ext cx="369493" cy="883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2936081" y="1883568"/>
            <a:ext cx="1774032" cy="12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90354" y="124691"/>
            <a:ext cx="4296508" cy="3565264"/>
            <a:chOff x="1490354" y="124691"/>
            <a:chExt cx="4296508" cy="35652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348"/>
            <a:stretch/>
          </p:blipFill>
          <p:spPr>
            <a:xfrm>
              <a:off x="1490354" y="124691"/>
              <a:ext cx="4296508" cy="7362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b="61558"/>
            <a:stretch/>
          </p:blipFill>
          <p:spPr>
            <a:xfrm>
              <a:off x="1490354" y="1229094"/>
              <a:ext cx="4296508" cy="178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85" b="17841"/>
            <a:stretch/>
          </p:blipFill>
          <p:spPr>
            <a:xfrm>
              <a:off x="1490354" y="1448787"/>
              <a:ext cx="4296508" cy="18881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96" b="71169"/>
            <a:stretch/>
          </p:blipFill>
          <p:spPr>
            <a:xfrm>
              <a:off x="1490354" y="863928"/>
              <a:ext cx="4296508" cy="3384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04" b="9095"/>
            <a:stretch/>
          </p:blipFill>
          <p:spPr>
            <a:xfrm>
              <a:off x="1490354" y="3414088"/>
              <a:ext cx="4296508" cy="1960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09" r="55777" b="1"/>
            <a:stretch/>
          </p:blipFill>
          <p:spPr>
            <a:xfrm>
              <a:off x="1490354" y="3414088"/>
              <a:ext cx="1900051" cy="275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84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18" y="0"/>
            <a:ext cx="4296508" cy="2460861"/>
            <a:chOff x="1490354" y="1229094"/>
            <a:chExt cx="4296508" cy="24608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b="61558"/>
            <a:stretch/>
          </p:blipFill>
          <p:spPr>
            <a:xfrm>
              <a:off x="1490354" y="1229094"/>
              <a:ext cx="4296508" cy="178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85" b="17841"/>
            <a:stretch/>
          </p:blipFill>
          <p:spPr>
            <a:xfrm>
              <a:off x="1490354" y="1448787"/>
              <a:ext cx="4296508" cy="18881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04" b="9095"/>
            <a:stretch/>
          </p:blipFill>
          <p:spPr>
            <a:xfrm>
              <a:off x="1490354" y="3414088"/>
              <a:ext cx="4296508" cy="1960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09" r="55777" b="1"/>
            <a:stretch/>
          </p:blipFill>
          <p:spPr>
            <a:xfrm>
              <a:off x="1490354" y="3414088"/>
              <a:ext cx="1900051" cy="275867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98026" y="371105"/>
            <a:ext cx="291554" cy="539262"/>
            <a:chOff x="7262446" y="779584"/>
            <a:chExt cx="674077" cy="4396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262446" y="785446"/>
              <a:ext cx="6740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30661" y="779584"/>
              <a:ext cx="0" cy="4396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262446" y="1219200"/>
              <a:ext cx="674077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63968" y="443369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98026" y="1008034"/>
            <a:ext cx="291554" cy="939826"/>
            <a:chOff x="7262446" y="785446"/>
            <a:chExt cx="674077" cy="43375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262446" y="785446"/>
              <a:ext cx="6740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930662" y="785446"/>
              <a:ext cx="0" cy="4337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62446" y="1219200"/>
              <a:ext cx="674077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363968" y="1293280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2240" y="202563"/>
                <a:ext cx="2043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𝑎𝑑𝑑𝑟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0" y="202563"/>
                <a:ext cx="2043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4215" y="725701"/>
                <a:ext cx="2136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15" y="725701"/>
                <a:ext cx="2136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64215" y="1601041"/>
                <a:ext cx="230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15" y="1601041"/>
                <a:ext cx="2300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333987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370723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075435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692771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377901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683232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4717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5660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-116628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-15822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737167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051086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252167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221" y="1610290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1473039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078458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689545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903729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092440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1599992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515873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520375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155434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1754848" y="231693"/>
            <a:ext cx="1838733" cy="151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493067" y="559408"/>
            <a:ext cx="1493782" cy="96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15977" y="419565"/>
            <a:ext cx="511511" cy="1049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55506" y="228340"/>
            <a:ext cx="15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55888" y="-88906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10160" y="-4064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664" y="619760"/>
            <a:ext cx="369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20930" y="338738"/>
            <a:ext cx="1349774" cy="369332"/>
            <a:chOff x="7903181" y="3744883"/>
            <a:chExt cx="1349774" cy="369332"/>
          </a:xfrm>
        </p:grpSpPr>
        <p:sp>
          <p:nvSpPr>
            <p:cNvPr id="13" name="Oval 1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7176" y="3744883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fields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53663" y="914563"/>
            <a:ext cx="1903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705" y="582753"/>
            <a:ext cx="1112527" cy="646331"/>
            <a:chOff x="7903181" y="3618106"/>
            <a:chExt cx="1112527" cy="646331"/>
          </a:xfrm>
        </p:grpSpPr>
        <p:sp>
          <p:nvSpPr>
            <p:cNvPr id="19" name="Oval 1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51838" y="3618106"/>
              <a:ext cx="1063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Autofill data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20720" y="914563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0819" y="605408"/>
            <a:ext cx="991113" cy="646331"/>
            <a:chOff x="7903181" y="3618106"/>
            <a:chExt cx="991113" cy="646331"/>
          </a:xfrm>
        </p:grpSpPr>
        <p:sp>
          <p:nvSpPr>
            <p:cNvPr id="23" name="Oval 2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3595" y="3618106"/>
              <a:ext cx="930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HTTP 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53663" y="1402080"/>
            <a:ext cx="3691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8844" y="1101241"/>
            <a:ext cx="1062155" cy="646331"/>
            <a:chOff x="7903181" y="3618106"/>
            <a:chExt cx="1062155" cy="646331"/>
          </a:xfrm>
        </p:grpSpPr>
        <p:sp>
          <p:nvSpPr>
            <p:cNvPr id="29" name="Oval 2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1483" y="3618106"/>
              <a:ext cx="1023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Signed data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12" y="1505853"/>
            <a:ext cx="1023853" cy="369332"/>
            <a:chOff x="7887530" y="3756606"/>
            <a:chExt cx="102385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7530" y="3756606"/>
              <a:ext cx="1023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508515" y="1332979"/>
            <a:ext cx="2100607" cy="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2048" y="1332979"/>
            <a:ext cx="2441998" cy="0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0779" y="2236530"/>
            <a:ext cx="2064592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7905" y="1982691"/>
            <a:ext cx="2278211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WebUSB/</a:t>
            </a:r>
            <a:r>
              <a:rPr lang="en-US" dirty="0" err="1">
                <a:solidFill>
                  <a:schemeClr val="tx1"/>
                </a:solidFill>
              </a:rPr>
              <a:t>WebBT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558892" y="318842"/>
            <a:ext cx="2273083" cy="18741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262619" y="1068431"/>
            <a:ext cx="508326" cy="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7976417" y="-68180"/>
            <a:ext cx="28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704588" y="54687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0988" y="1532314"/>
            <a:ext cx="515054" cy="5827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2" y="520375"/>
            <a:ext cx="2118897" cy="13673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14355" y="550514"/>
            <a:ext cx="1700383" cy="369332"/>
            <a:chOff x="7903181" y="3744883"/>
            <a:chExt cx="1700383" cy="369332"/>
          </a:xfrm>
        </p:grpSpPr>
        <p:sp>
          <p:nvSpPr>
            <p:cNvPr id="2" name="Oval 1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47176" y="3744883"/>
              <a:ext cx="1556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Open web app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H="1">
            <a:off x="6830722" y="1068431"/>
            <a:ext cx="176794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981330" y="353510"/>
            <a:ext cx="1401903" cy="369332"/>
            <a:chOff x="7903181" y="3744883"/>
            <a:chExt cx="1401903" cy="369332"/>
          </a:xfrm>
        </p:grpSpPr>
        <p:sp>
          <p:nvSpPr>
            <p:cNvPr id="47" name="Oval 4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2382048" y="806702"/>
            <a:ext cx="2205204" cy="29969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129631">
            <a:off x="2661107" y="598679"/>
            <a:ext cx="1803213" cy="369332"/>
            <a:chOff x="7903181" y="3734635"/>
            <a:chExt cx="1803213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896" y="3734635"/>
              <a:ext cx="1726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WebUSB trigger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5219" y="1000693"/>
            <a:ext cx="1407226" cy="369332"/>
            <a:chOff x="7903181" y="3744883"/>
            <a:chExt cx="1407226" cy="369332"/>
          </a:xfrm>
        </p:grpSpPr>
        <p:sp>
          <p:nvSpPr>
            <p:cNvPr id="57" name="Oval 5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>
            <a:off x="6830722" y="699099"/>
            <a:ext cx="1778400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981330" y="722842"/>
            <a:ext cx="1254940" cy="369332"/>
            <a:chOff x="7903181" y="3744883"/>
            <a:chExt cx="1254940" cy="369332"/>
          </a:xfrm>
        </p:grpSpPr>
        <p:sp>
          <p:nvSpPr>
            <p:cNvPr id="69" name="Oval 6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7176" y="3744883"/>
              <a:ext cx="1110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JavaScript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2347824" y="1390604"/>
            <a:ext cx="2239427" cy="46499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736522">
            <a:off x="2556987" y="1568907"/>
            <a:ext cx="2028578" cy="369332"/>
            <a:chOff x="7903181" y="3718736"/>
            <a:chExt cx="2028578" cy="369332"/>
          </a:xfrm>
        </p:grpSpPr>
        <p:sp>
          <p:nvSpPr>
            <p:cNvPr id="73" name="Oval 7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028994" y="3718736"/>
              <a:ext cx="190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Forward keystroke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0913" y="1262306"/>
            <a:ext cx="1166031" cy="646331"/>
            <a:chOff x="7790795" y="3744883"/>
            <a:chExt cx="1166031" cy="646331"/>
          </a:xfrm>
        </p:grpSpPr>
        <p:sp>
          <p:nvSpPr>
            <p:cNvPr id="80" name="Oval 79"/>
            <p:cNvSpPr/>
            <p:nvPr/>
          </p:nvSpPr>
          <p:spPr>
            <a:xfrm>
              <a:off x="7790795" y="390417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93714" y="3744883"/>
              <a:ext cx="1063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(labeling)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>
            <a:off x="6830722" y="1706888"/>
            <a:ext cx="1767947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922603" y="1376198"/>
            <a:ext cx="1497764" cy="369332"/>
            <a:chOff x="7903181" y="3744883"/>
            <a:chExt cx="1497764" cy="369332"/>
          </a:xfrm>
        </p:grpSpPr>
        <p:sp>
          <p:nvSpPr>
            <p:cNvPr id="84" name="Oval 8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47176" y="3744883"/>
              <a:ext cx="1353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App payload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2281891" y="1755646"/>
            <a:ext cx="2282806" cy="52232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508594" y="2267433"/>
            <a:ext cx="232212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794906" y="1814103"/>
            <a:ext cx="1832299" cy="45333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072225" y="2220334"/>
            <a:ext cx="1436290" cy="369332"/>
            <a:chOff x="7903181" y="3761610"/>
            <a:chExt cx="1436290" cy="369332"/>
          </a:xfrm>
        </p:grpSpPr>
        <p:sp>
          <p:nvSpPr>
            <p:cNvPr id="97" name="Oval 9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45462" y="3761610"/>
              <a:ext cx="1294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RIDGE</a:t>
              </a:r>
              <a:r>
                <a:rPr lang="en-US" dirty="0"/>
                <a:t> trace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836462" y="1908637"/>
            <a:ext cx="1571864" cy="369332"/>
            <a:chOff x="4259097" y="4205568"/>
            <a:chExt cx="1571864" cy="369332"/>
          </a:xfrm>
        </p:grpSpPr>
        <p:sp>
          <p:nvSpPr>
            <p:cNvPr id="103" name="Rectangle 102"/>
            <p:cNvSpPr/>
            <p:nvPr/>
          </p:nvSpPr>
          <p:spPr>
            <a:xfrm>
              <a:off x="4578952" y="4205568"/>
              <a:ext cx="1252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Match data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59097" y="4205568"/>
              <a:ext cx="443972" cy="369332"/>
              <a:chOff x="2686295" y="4020902"/>
              <a:chExt cx="443972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745765" y="4057975"/>
                <a:ext cx="284467" cy="29714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86295" y="4020902"/>
                <a:ext cx="443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10</a:t>
                </a:r>
                <a:endParaRPr lang="en-US" dirty="0"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764889" y="587549"/>
            <a:ext cx="595185" cy="122092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558892" y="1332979"/>
            <a:ext cx="2264172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4178" y="2164819"/>
            <a:ext cx="505012" cy="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4178" y="2385107"/>
            <a:ext cx="505012" cy="0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884980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921716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626428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1243764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928894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1234225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5660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4717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434365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531095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535171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1288160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602079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803160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1782" y="15857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2024032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629451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1240538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1454722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643433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2150985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1066866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1071368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2105337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923032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071127" y="2616429"/>
            <a:ext cx="1336485" cy="69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24273" y="2544469"/>
            <a:ext cx="690386" cy="754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831" y="322401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5187" y="3299445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62761" y="2951166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065273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433658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35454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46854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509462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  <a:endCxn id="7" idx="1"/>
          </p:cNvCxnSpPr>
          <p:nvPr/>
        </p:nvCxnSpPr>
        <p:spPr>
          <a:xfrm>
            <a:off x="6401231" y="2957243"/>
            <a:ext cx="669896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30097" y="1131585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776010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64099" y="1507236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32296" y="1503528"/>
            <a:ext cx="1150052" cy="94989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867661" y="1146758"/>
            <a:ext cx="490545" cy="56084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651898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32310" y="165189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6045231" y="1318404"/>
            <a:ext cx="972138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233564"/>
            <a:ext cx="1100772" cy="495446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640088" y="1430163"/>
            <a:ext cx="89509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2383" y="1103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52413" y="3979562"/>
            <a:ext cx="5819178" cy="1923007"/>
            <a:chOff x="2228850" y="2316425"/>
            <a:chExt cx="5436162" cy="231351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1" idx="2"/>
            </p:cNvCxnSpPr>
            <p:nvPr/>
          </p:nvCxnSpPr>
          <p:spPr>
            <a:xfrm flipV="1">
              <a:off x="2232819" y="2316425"/>
              <a:ext cx="25248" cy="2313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444051"/>
              <a:ext cx="0" cy="181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998491" y="5711965"/>
            <a:ext cx="1864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modules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9206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470892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442539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32" r="28667" b="18325"/>
          <a:stretch/>
        </p:blipFill>
        <p:spPr>
          <a:xfrm>
            <a:off x="4025326" y="3992808"/>
            <a:ext cx="531019" cy="971550"/>
          </a:xfrm>
          <a:prstGeom prst="rect">
            <a:avLst/>
          </a:prstGeom>
        </p:spPr>
      </p:pic>
      <p:cxnSp>
        <p:nvCxnSpPr>
          <p:cNvPr id="72" name="Curved Connector 71"/>
          <p:cNvCxnSpPr>
            <a:endCxn id="3" idx="1"/>
          </p:cNvCxnSpPr>
          <p:nvPr/>
        </p:nvCxnSpPr>
        <p:spPr>
          <a:xfrm rot="16200000" flipH="1">
            <a:off x="2572997" y="3026254"/>
            <a:ext cx="1460578" cy="14440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" idx="3"/>
            <a:endCxn id="93" idx="2"/>
          </p:cNvCxnSpPr>
          <p:nvPr/>
        </p:nvCxnSpPr>
        <p:spPr>
          <a:xfrm flipV="1">
            <a:off x="4556345" y="3756734"/>
            <a:ext cx="1357211" cy="721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9872056" y="4147405"/>
            <a:ext cx="592016" cy="6623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99778" y="4743290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12186" y="5084743"/>
            <a:ext cx="27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96" name="Curved Connector 95"/>
          <p:cNvCxnSpPr>
            <a:stCxn id="93" idx="2"/>
          </p:cNvCxnSpPr>
          <p:nvPr/>
        </p:nvCxnSpPr>
        <p:spPr>
          <a:xfrm rot="16200000" flipH="1">
            <a:off x="6202606" y="3467684"/>
            <a:ext cx="927612" cy="15057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62761" y="4610874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0088" y="4252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30827" y="4958278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7590693" y="4229502"/>
            <a:ext cx="556914" cy="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AD35E5-9FC3-4D8D-B114-B1FD832F4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6" y="1270008"/>
            <a:ext cx="744689" cy="7446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02138" y="2025456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5172" y="1902085"/>
            <a:ext cx="129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2705" y="1960870"/>
            <a:ext cx="14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86198" y="1606543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2545540" y="1631399"/>
            <a:ext cx="2798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3209" y="1606543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V="1">
            <a:off x="3553583" y="1626631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87574" y="614271"/>
            <a:ext cx="188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Web-enabled medical implants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97847" y="752771"/>
            <a:ext cx="19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Server</a:t>
            </a:r>
          </a:p>
        </p:txBody>
      </p:sp>
      <p:cxnSp>
        <p:nvCxnSpPr>
          <p:cNvPr id="105" name="Curved Connector 104"/>
          <p:cNvCxnSpPr>
            <a:cxnSpLocks/>
          </p:cNvCxnSpPr>
          <p:nvPr/>
        </p:nvCxnSpPr>
        <p:spPr>
          <a:xfrm rot="5400000" flipH="1" flipV="1">
            <a:off x="3228079" y="424141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58443" y="428815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10265" y="1893385"/>
            <a:ext cx="122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56423" y="3235524"/>
            <a:ext cx="140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07707" y="3347507"/>
            <a:ext cx="271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enabled controller</a:t>
            </a:r>
          </a:p>
        </p:txBody>
      </p:sp>
      <p:cxnSp>
        <p:nvCxnSpPr>
          <p:cNvPr id="116" name="Curved Connector 115"/>
          <p:cNvCxnSpPr>
            <a:cxnSpLocks/>
            <a:stCxn id="109" idx="2"/>
          </p:cNvCxnSpPr>
          <p:nvPr/>
        </p:nvCxnSpPr>
        <p:spPr>
          <a:xfrm rot="16200000" flipH="1">
            <a:off x="3373727" y="2078892"/>
            <a:ext cx="687744" cy="99383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385558" y="2919683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" y="1114205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200826" y="2508172"/>
            <a:ext cx="120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39" y="1201153"/>
            <a:ext cx="460381" cy="460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525D0-705B-40C0-8E64-F00C765BA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82" y="1060779"/>
            <a:ext cx="1496355" cy="14963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888F86-AF3D-4029-A434-C8AA90473803}"/>
              </a:ext>
            </a:extLst>
          </p:cNvPr>
          <p:cNvSpPr/>
          <p:nvPr/>
        </p:nvSpPr>
        <p:spPr>
          <a:xfrm>
            <a:off x="1271315" y="1218181"/>
            <a:ext cx="1166014" cy="742689"/>
          </a:xfrm>
          <a:prstGeom prst="rect">
            <a:avLst/>
          </a:prstGeom>
          <a:solidFill>
            <a:srgbClr val="C8EFFE"/>
          </a:solidFill>
          <a:ln>
            <a:solidFill>
              <a:srgbClr val="C8E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93A23FC-60CE-4511-A5D3-272C7C690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59" y="863253"/>
            <a:ext cx="460381" cy="4603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F33DF-4121-4283-B418-D5DB0FEEE175}"/>
              </a:ext>
            </a:extLst>
          </p:cNvPr>
          <p:cNvGrpSpPr/>
          <p:nvPr/>
        </p:nvGrpSpPr>
        <p:grpSpPr>
          <a:xfrm>
            <a:off x="1219744" y="1160698"/>
            <a:ext cx="1205986" cy="912307"/>
            <a:chOff x="790949" y="3576002"/>
            <a:chExt cx="1205986" cy="9123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0947C8-B9B3-41CB-A53B-FE18A0BDE902}"/>
                </a:ext>
              </a:extLst>
            </p:cNvPr>
            <p:cNvGrpSpPr/>
            <p:nvPr/>
          </p:nvGrpSpPr>
          <p:grpSpPr>
            <a:xfrm>
              <a:off x="916921" y="3576002"/>
              <a:ext cx="912307" cy="912307"/>
              <a:chOff x="2301915" y="4014805"/>
              <a:chExt cx="1419548" cy="14195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8E22945-CB21-473A-AEAD-4349CB5C6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1915" y="4014805"/>
                <a:ext cx="1419548" cy="1419547"/>
              </a:xfrm>
              <a:prstGeom prst="rect">
                <a:avLst/>
              </a:prstGeom>
            </p:spPr>
          </p:pic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8A33AEF-1CA7-47C1-8443-33E42AF7A3C5}"/>
                  </a:ext>
                </a:extLst>
              </p:cNvPr>
              <p:cNvSpPr/>
              <p:nvPr/>
            </p:nvSpPr>
            <p:spPr>
              <a:xfrm>
                <a:off x="2309439" y="4126108"/>
                <a:ext cx="1408366" cy="1180075"/>
              </a:xfrm>
              <a:prstGeom prst="roundRect">
                <a:avLst>
                  <a:gd name="adj" fmla="val 15612"/>
                </a:avLst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790949" y="3892471"/>
              <a:ext cx="1205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Browser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E7D3BD3-4C6D-48E1-A2EC-D277A80381F0}"/>
              </a:ext>
            </a:extLst>
          </p:cNvPr>
          <p:cNvSpPr/>
          <p:nvPr/>
        </p:nvSpPr>
        <p:spPr>
          <a:xfrm>
            <a:off x="1143304" y="1245508"/>
            <a:ext cx="131008" cy="742689"/>
          </a:xfrm>
          <a:prstGeom prst="rect">
            <a:avLst/>
          </a:prstGeom>
          <a:solidFill>
            <a:srgbClr val="99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CEEC3-F506-426E-BA87-7E82B27153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11" y="41818"/>
            <a:ext cx="752556" cy="75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782F53-02DB-467B-ADE1-E61E4DAB0F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10787"/>
          <a:stretch/>
        </p:blipFill>
        <p:spPr>
          <a:xfrm>
            <a:off x="4317071" y="1301900"/>
            <a:ext cx="866833" cy="67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327CE4-9E2D-4914-B3B5-75E07822EB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1" y="2487110"/>
            <a:ext cx="865147" cy="865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C9084F-0ED2-4BBD-B2FB-BDD4E59042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3" y="2524621"/>
            <a:ext cx="790124" cy="7901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6FF03D-B21C-4A84-95B9-9EC864774B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7" y="1327218"/>
            <a:ext cx="707750" cy="7077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C1D64-6D12-430E-B0E5-64B721A42F2F}"/>
              </a:ext>
            </a:extLst>
          </p:cNvPr>
          <p:cNvGrpSpPr/>
          <p:nvPr/>
        </p:nvGrpSpPr>
        <p:grpSpPr>
          <a:xfrm>
            <a:off x="6176337" y="-23710"/>
            <a:ext cx="660966" cy="721910"/>
            <a:chOff x="3642745" y="5250446"/>
            <a:chExt cx="571676" cy="62438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BD22EC-BAC1-4087-93D1-1CB1CF3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45" y="5317066"/>
              <a:ext cx="557767" cy="55776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CDF1E93-A168-4112-B706-0A6721C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85358" y="5250446"/>
              <a:ext cx="229063" cy="22906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34B9B9B-A44B-470E-8904-5E1238DC5E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" y="1238045"/>
            <a:ext cx="719420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12868-8ECC-4A37-A2D8-8E55F2760A69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41853</TotalTime>
  <Words>747</Words>
  <Application>Microsoft Office PowerPoint</Application>
  <PresentationFormat>Widescreen</PresentationFormat>
  <Paragraphs>338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314</cp:revision>
  <dcterms:created xsi:type="dcterms:W3CDTF">2017-09-12T09:13:58Z</dcterms:created>
  <dcterms:modified xsi:type="dcterms:W3CDTF">2021-02-10T16:09:28Z</dcterms:modified>
</cp:coreProperties>
</file>