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4FBA6F"/>
    <a:srgbClr val="F0C419"/>
    <a:srgbClr val="EB7061"/>
    <a:srgbClr val="E6E6E6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83" autoAdjust="0"/>
    <p:restoredTop sz="97459" autoAdjust="0"/>
  </p:normalViewPr>
  <p:slideViewPr>
    <p:cSldViewPr snapToGrid="0">
      <p:cViewPr varScale="1">
        <p:scale>
          <a:sx n="128" d="100"/>
          <a:sy n="128" d="100"/>
        </p:scale>
        <p:origin x="130" y="1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4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1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9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2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4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7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6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45824-B777-4E7B-9050-A639C4604EA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rapezoid 27"/>
          <p:cNvSpPr/>
          <p:nvPr/>
        </p:nvSpPr>
        <p:spPr>
          <a:xfrm flipV="1">
            <a:off x="2044922" y="1207029"/>
            <a:ext cx="1840055" cy="1606378"/>
          </a:xfrm>
          <a:prstGeom prst="trapezoid">
            <a:avLst>
              <a:gd name="adj" fmla="val 3807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88" b="14588"/>
          <a:stretch/>
        </p:blipFill>
        <p:spPr>
          <a:xfrm>
            <a:off x="2333486" y="502819"/>
            <a:ext cx="1236058" cy="8754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97118" y="1336114"/>
            <a:ext cx="1747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/>
              <a:t>Web form in client’s browser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112169" y="1562751"/>
            <a:ext cx="2915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 err="1"/>
              <a:t>Remote</a:t>
            </a:r>
            <a:r>
              <a:rPr lang="en-US" sz="1600" dirty="0"/>
              <a:t> server +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I</a:t>
            </a:r>
            <a:r>
              <a:rPr lang="en-US" sz="1200" dirty="0"/>
              <a:t>NTEGRI</a:t>
            </a:r>
            <a:r>
              <a:rPr lang="en-US" sz="1600" dirty="0"/>
              <a:t>S</a:t>
            </a:r>
            <a:r>
              <a:rPr lang="en-US" sz="1200" dirty="0"/>
              <a:t>CREEN</a:t>
            </a:r>
            <a:endParaRPr lang="en-US" sz="1600" dirty="0"/>
          </a:p>
          <a:p>
            <a:pPr algn="ctr"/>
            <a:r>
              <a:rPr lang="en-US" sz="1600" dirty="0"/>
              <a:t>component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55" y="1508597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 input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1596" y="3334918"/>
            <a:ext cx="1345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14" name="Straight Arrow Connector 13"/>
          <p:cNvCxnSpPr>
            <a:cxnSpLocks/>
            <a:endCxn id="4" idx="1"/>
          </p:cNvCxnSpPr>
          <p:nvPr/>
        </p:nvCxnSpPr>
        <p:spPr>
          <a:xfrm flipV="1">
            <a:off x="1103380" y="940528"/>
            <a:ext cx="1230106" cy="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603734" y="698993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13312" y="2323409"/>
            <a:ext cx="1978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Supervises and OCR-s</a:t>
            </a:r>
          </a:p>
          <a:p>
            <a:r>
              <a:rPr lang="en-US" sz="1600" dirty="0"/>
              <a:t>client’s screen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805759" y="3062170"/>
            <a:ext cx="1413497" cy="584775"/>
            <a:chOff x="8178410" y="4176984"/>
            <a:chExt cx="1413497" cy="584775"/>
          </a:xfrm>
        </p:grpSpPr>
        <p:sp>
          <p:nvSpPr>
            <p:cNvPr id="37" name="Oval 36"/>
            <p:cNvSpPr/>
            <p:nvPr/>
          </p:nvSpPr>
          <p:spPr>
            <a:xfrm>
              <a:off x="8178410" y="4220404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24831" y="4176984"/>
              <a:ext cx="12670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Sends data over TLS</a:t>
              </a:r>
            </a:p>
          </p:txBody>
        </p:sp>
      </p:grpSp>
      <p:sp>
        <p:nvSpPr>
          <p:cNvPr id="41" name="Oval 40"/>
          <p:cNvSpPr/>
          <p:nvPr/>
        </p:nvSpPr>
        <p:spPr>
          <a:xfrm>
            <a:off x="967965" y="2374138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46697" y="642918"/>
            <a:ext cx="1267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Submits data</a:t>
            </a:r>
          </a:p>
          <a:p>
            <a:r>
              <a:rPr lang="en-US" sz="1600" dirty="0"/>
              <a:t>over HTTPS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4984511" y="453169"/>
            <a:ext cx="1458767" cy="338554"/>
            <a:chOff x="8178410" y="4171304"/>
            <a:chExt cx="1458767" cy="338554"/>
          </a:xfrm>
        </p:grpSpPr>
        <p:sp>
          <p:nvSpPr>
            <p:cNvPr id="44" name="Oval 43"/>
            <p:cNvSpPr/>
            <p:nvPr/>
          </p:nvSpPr>
          <p:spPr>
            <a:xfrm>
              <a:off x="8178410" y="4220404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324830" y="4171304"/>
              <a:ext cx="13123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Matches data</a:t>
              </a:r>
            </a:p>
          </p:txBody>
        </p:sp>
      </p:grp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3567800" y="940528"/>
            <a:ext cx="144825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297996" y="2560192"/>
            <a:ext cx="2253908" cy="797904"/>
            <a:chOff x="2945388" y="1818079"/>
            <a:chExt cx="2435504" cy="1641639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2945388" y="3453856"/>
              <a:ext cx="2435504" cy="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5369169" y="1818079"/>
              <a:ext cx="0" cy="1641639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2617535" y="2602430"/>
            <a:ext cx="680461" cy="1440243"/>
            <a:chOff x="2264927" y="2772439"/>
            <a:chExt cx="615614" cy="117131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35" r="23807"/>
            <a:stretch/>
          </p:blipFill>
          <p:spPr>
            <a:xfrm flipH="1">
              <a:off x="2264927" y="2772439"/>
              <a:ext cx="615614" cy="117131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3" t="20454" r="9369" b="28923"/>
            <a:stretch/>
          </p:blipFill>
          <p:spPr>
            <a:xfrm>
              <a:off x="2312907" y="2901830"/>
              <a:ext cx="531498" cy="570296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2670569" y="3462762"/>
            <a:ext cx="567742" cy="4110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38441">
            <a:off x="2917146" y="3483876"/>
            <a:ext cx="358006" cy="35800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7063" flipH="1">
            <a:off x="2642560" y="3466553"/>
            <a:ext cx="374183" cy="381656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1150067" y="547764"/>
            <a:ext cx="1201840" cy="338554"/>
            <a:chOff x="8180074" y="4125864"/>
            <a:chExt cx="1201840" cy="338554"/>
          </a:xfrm>
        </p:grpSpPr>
        <p:sp>
          <p:nvSpPr>
            <p:cNvPr id="55" name="Oval 54"/>
            <p:cNvSpPr/>
            <p:nvPr/>
          </p:nvSpPr>
          <p:spPr>
            <a:xfrm>
              <a:off x="8180074" y="4171966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24830" y="4125864"/>
              <a:ext cx="10570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keystrokes</a:t>
              </a: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1677A0EF-83DE-4CEB-B5F9-D8BCABA6092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4"/>
          <a:stretch/>
        </p:blipFill>
        <p:spPr>
          <a:xfrm>
            <a:off x="30262" y="701125"/>
            <a:ext cx="1070834" cy="80747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6BD8E98-9D02-4302-A0DC-27431BE3C72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260" y="820234"/>
            <a:ext cx="773590" cy="77359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A9ED37E-0445-4A81-9844-7CD48EA8E4E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270" y="328325"/>
            <a:ext cx="370668" cy="37066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6FFA281-25C0-4CD4-9990-2E9FF59E7C1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776" y="2757158"/>
            <a:ext cx="370668" cy="37066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A568969-224C-477C-AF48-F50355CC326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653" y="111659"/>
            <a:ext cx="370668" cy="37066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E06B829-5155-4D2E-ADC3-F63C6E20599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342" y="111794"/>
            <a:ext cx="370668" cy="370668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9139F4F6-03E3-4E7D-AA5C-A234D9693F4F}"/>
              </a:ext>
            </a:extLst>
          </p:cNvPr>
          <p:cNvSpPr/>
          <p:nvPr/>
        </p:nvSpPr>
        <p:spPr>
          <a:xfrm>
            <a:off x="5435731" y="13695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299595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229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3483</TotalTime>
  <Words>36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50</cp:revision>
  <dcterms:created xsi:type="dcterms:W3CDTF">2018-05-17T09:18:48Z</dcterms:created>
  <dcterms:modified xsi:type="dcterms:W3CDTF">2021-02-13T00:38:30Z</dcterms:modified>
</cp:coreProperties>
</file>