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6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5805-879D-4E9E-A185-875CFE37F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5BA29-0AC2-442B-B110-70211159D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DD551-5A51-40EC-AEBC-70069C88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6AE6-799C-4C47-8E1D-412965714B2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52BDB-43EB-404A-9CEA-406183728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3630E-7854-418E-AB90-AE1C785B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DF87-A44C-4B6F-AB11-85348DC1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9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E16E-7040-443E-A3A4-F030EDCC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4800C-1B43-4ADB-B600-E64C60B65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E9D54-0B96-4847-BE75-5065AD69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6AE6-799C-4C47-8E1D-412965714B2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3E95-8462-4A03-8D5A-BA9CEB01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BD27-337A-4CCC-A1CD-595C75B7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DF87-A44C-4B6F-AB11-85348DC1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8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198AA-89C6-4E2A-9903-990C17C9A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4DBE-F766-49AE-9632-928CBC0D9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58D78-6D7F-4879-9F4E-A34D587B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6AE6-799C-4C47-8E1D-412965714B2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BEA01-BDFF-414F-8A71-1336E732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EB7B8-9E49-47CD-9D57-66F9A85D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DF87-A44C-4B6F-AB11-85348DC1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3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EF04-96E2-4CB9-B7C5-66015B569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002B-E6AE-45C0-9765-F77339808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233D4-7EF5-4950-AFF5-013CC4C3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6AE6-799C-4C47-8E1D-412965714B2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D697C-2015-4B81-82FD-37938810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29983-49CE-4AD1-AB40-78F77FF5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DF87-A44C-4B6F-AB11-85348DC1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4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E494-B13A-4BEA-A3F0-1F0D04FD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0809B-3ACB-4F25-BB58-D8BFC5297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F7195-6D03-4E37-A600-B9DE1C18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6AE6-799C-4C47-8E1D-412965714B2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B928E-70C4-4283-9029-7EBDD267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07729-73B6-481B-AB1D-51962CBD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DF87-A44C-4B6F-AB11-85348DC1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3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7BCC-4877-4A5E-AD9E-7C6BB6A5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861D4-BE9F-4BEF-8973-3F636958D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2ED7F-579D-4C9B-B9AC-DA444B6D5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E705A-B66B-4CC7-A77E-2353AAD6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6AE6-799C-4C47-8E1D-412965714B2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8DFBE-16E7-4F78-A91B-CA37AB71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DEAB0-113F-43E1-A4EF-718CD3E9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DF87-A44C-4B6F-AB11-85348DC1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0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BB9D-ED0A-4077-84D0-7CA8175B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7BEA0-D23A-4069-A952-8ADC89352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B4163-F55B-4606-B3ED-E5D59B85A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25E96-AC60-4969-9EB8-4647FD67C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C5226-B6CE-4A88-B6A6-EC1D33642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DCDD8-4211-4288-B0D8-4EE5BF74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6AE6-799C-4C47-8E1D-412965714B2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DFA16-666D-4507-99BD-7C3E2C68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F5BF0-CB05-40BF-80B2-3D991A85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DF87-A44C-4B6F-AB11-85348DC1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2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D30A-A55B-409C-AF55-7816C222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36490-A3DC-40F0-BD19-4B507B98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6AE6-799C-4C47-8E1D-412965714B2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36F17-3E96-42B9-A4E3-A4BC7528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02019-BDD8-4AC1-B4F1-117E641E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DF87-A44C-4B6F-AB11-85348DC1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6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6DC25-882B-473F-A0BE-F5EDBC82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6AE6-799C-4C47-8E1D-412965714B2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3C679-AA10-4940-B877-19AB6780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77B16-FC9B-4A37-BCFA-A48DB53B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DF87-A44C-4B6F-AB11-85348DC1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628B-61A4-47E2-8EC3-DD02CC99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D304C-DD0B-4402-99D9-195E1554D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8169F-4ABD-46B4-84E8-B4F04850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994F0-C321-4EF8-AEB9-93CD08E2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6AE6-799C-4C47-8E1D-412965714B2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3CA9C-BB78-40E4-8D6A-98E65C9F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6DF30-F866-4DEF-BE82-C62FD145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DF87-A44C-4B6F-AB11-85348DC1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5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22A2-4CCE-46DC-9781-0A6EA094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75738-5975-4E83-8681-9668B3A2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E8CB2-FF4A-4D0B-92FB-79587B331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2DC0B-1FF3-4021-B9A2-51CB46AC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6AE6-799C-4C47-8E1D-412965714B2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79C7C-4A8E-46D4-A7EC-374DECDB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FC633-DEDF-4E71-BA0C-285313A2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DF87-A44C-4B6F-AB11-85348DC1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1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26838-32B7-4512-95E2-F126601E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6D35-0D0D-4D64-B433-58256B73D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74E1-3D91-4443-8C33-5A76334B4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D6AE6-799C-4C47-8E1D-412965714B2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9DFD6-86D7-49A5-B9E8-A24B5ABCE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E54DC-E0CA-4C39-B8C2-66431C335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9DF87-A44C-4B6F-AB11-85348DC1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9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78802A-AF0D-422D-AC48-98CB67C4ADCA}"/>
              </a:ext>
            </a:extLst>
          </p:cNvPr>
          <p:cNvSpPr/>
          <p:nvPr/>
        </p:nvSpPr>
        <p:spPr>
          <a:xfrm>
            <a:off x="2810785" y="15893"/>
            <a:ext cx="1999753" cy="5724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 Provisioning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1E85BA-40CA-4912-9C2B-CE2DC757EB16}"/>
              </a:ext>
            </a:extLst>
          </p:cNvPr>
          <p:cNvSpPr/>
          <p:nvPr/>
        </p:nvSpPr>
        <p:spPr>
          <a:xfrm>
            <a:off x="5514229" y="15893"/>
            <a:ext cx="1999753" cy="5724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 Seal key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8EF9FF-9CD3-499B-9A88-33E8524134EF}"/>
              </a:ext>
            </a:extLst>
          </p:cNvPr>
          <p:cNvSpPr/>
          <p:nvPr/>
        </p:nvSpPr>
        <p:spPr>
          <a:xfrm>
            <a:off x="2810785" y="1017757"/>
            <a:ext cx="1999753" cy="572493"/>
          </a:xfrm>
          <a:prstGeom prst="roundRect">
            <a:avLst>
              <a:gd name="adj" fmla="val 1180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Key recovery transformations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4FE5C0-ECEA-4400-9AEA-BAEF70C80001}"/>
              </a:ext>
            </a:extLst>
          </p:cNvPr>
          <p:cNvSpPr/>
          <p:nvPr/>
        </p:nvSpPr>
        <p:spPr>
          <a:xfrm>
            <a:off x="107341" y="1017757"/>
            <a:ext cx="1999753" cy="572493"/>
          </a:xfrm>
          <a:prstGeom prst="roundRect">
            <a:avLst>
              <a:gd name="adj" fmla="val 1180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 security versions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072EBB-4D99-45DC-8BD8-8F5BB31EBD21}"/>
              </a:ext>
            </a:extLst>
          </p:cNvPr>
          <p:cNvSpPr/>
          <p:nvPr/>
        </p:nvSpPr>
        <p:spPr>
          <a:xfrm>
            <a:off x="107341" y="2500675"/>
            <a:ext cx="1999753" cy="343894"/>
          </a:xfrm>
          <a:prstGeom prst="roundRect">
            <a:avLst>
              <a:gd name="adj" fmla="val 1180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EGETKEY derives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720E4F-5BF1-480C-AA3A-68C2EB64A740}"/>
              </a:ext>
            </a:extLst>
          </p:cNvPr>
          <p:cNvSpPr/>
          <p:nvPr/>
        </p:nvSpPr>
        <p:spPr>
          <a:xfrm>
            <a:off x="2810785" y="2224864"/>
            <a:ext cx="1999753" cy="895515"/>
          </a:xfrm>
          <a:prstGeom prst="roundRect">
            <a:avLst>
              <a:gd name="adj" fmla="val 1180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Enclave Measurements and Metadata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FB4528-2EC5-46A9-973E-D6893B613111}"/>
              </a:ext>
            </a:extLst>
          </p:cNvPr>
          <p:cNvSpPr/>
          <p:nvPr/>
        </p:nvSpPr>
        <p:spPr>
          <a:xfrm>
            <a:off x="5514229" y="2500675"/>
            <a:ext cx="1999753" cy="343894"/>
          </a:xfrm>
          <a:prstGeom prst="roundRect">
            <a:avLst>
              <a:gd name="adj" fmla="val 1180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EGETKEY derives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4804CF-BE6F-4972-984E-F2C907E58A52}"/>
              </a:ext>
            </a:extLst>
          </p:cNvPr>
          <p:cNvSpPr/>
          <p:nvPr/>
        </p:nvSpPr>
        <p:spPr>
          <a:xfrm>
            <a:off x="107341" y="3717224"/>
            <a:ext cx="1999753" cy="343894"/>
          </a:xfrm>
          <a:prstGeom prst="roundRect">
            <a:avLst>
              <a:gd name="adj" fmla="val 11806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Provisioning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85A3F5A-BEDA-41D0-B64F-E4227C72C258}"/>
              </a:ext>
            </a:extLst>
          </p:cNvPr>
          <p:cNvSpPr/>
          <p:nvPr/>
        </p:nvSpPr>
        <p:spPr>
          <a:xfrm>
            <a:off x="4874149" y="3488625"/>
            <a:ext cx="1280160" cy="572493"/>
          </a:xfrm>
          <a:prstGeom prst="roundRect">
            <a:avLst>
              <a:gd name="adj" fmla="val 11806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1174BB-CDC9-4501-ADE1-A48D47630974}"/>
              </a:ext>
            </a:extLst>
          </p:cNvPr>
          <p:cNvSpPr/>
          <p:nvPr/>
        </p:nvSpPr>
        <p:spPr>
          <a:xfrm>
            <a:off x="6873902" y="3488625"/>
            <a:ext cx="1280160" cy="572493"/>
          </a:xfrm>
          <a:prstGeom prst="roundRect">
            <a:avLst>
              <a:gd name="adj" fmla="val 11806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EINIT Token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0EE6EE1-2660-4898-A0F1-F24CFE508D8F}"/>
              </a:ext>
            </a:extLst>
          </p:cNvPr>
          <p:cNvSpPr/>
          <p:nvPr/>
        </p:nvSpPr>
        <p:spPr>
          <a:xfrm>
            <a:off x="4874149" y="4343390"/>
            <a:ext cx="1280160" cy="572493"/>
          </a:xfrm>
          <a:prstGeom prst="roundRect">
            <a:avLst>
              <a:gd name="adj" fmla="val 11806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7A32D2C-EA68-4A65-81A9-4EF85729C94B}"/>
              </a:ext>
            </a:extLst>
          </p:cNvPr>
          <p:cNvSpPr/>
          <p:nvPr/>
        </p:nvSpPr>
        <p:spPr>
          <a:xfrm>
            <a:off x="6873902" y="4343390"/>
            <a:ext cx="1280160" cy="572493"/>
          </a:xfrm>
          <a:prstGeom prst="roundRect">
            <a:avLst>
              <a:gd name="adj" fmla="val 11806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Provision Seal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3E52BC0-BAD3-4A4E-8C18-33DCE0CDB35E}"/>
              </a:ext>
            </a:extLst>
          </p:cNvPr>
          <p:cNvSpPr/>
          <p:nvPr/>
        </p:nvSpPr>
        <p:spPr>
          <a:xfrm>
            <a:off x="2810784" y="5534603"/>
            <a:ext cx="1999753" cy="41694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Attestation Key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32C2F3-59B3-4BF9-B227-6FE3E6F25F83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810662" y="588386"/>
            <a:ext cx="0" cy="4293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57C995-5C75-43BA-96D4-9B6845B0C488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2107094" y="1304004"/>
            <a:ext cx="7036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78721A-FA50-4496-BAA0-66D00C5F97C3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2107094" y="2672622"/>
            <a:ext cx="7036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0F15B7-99C9-4CD7-888C-FC37C0C25FA7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1107218" y="2844569"/>
            <a:ext cx="0" cy="8726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276C8EF8-EC91-457E-BBF0-D79809442C60}"/>
              </a:ext>
            </a:extLst>
          </p:cNvPr>
          <p:cNvSpPr/>
          <p:nvPr/>
        </p:nvSpPr>
        <p:spPr>
          <a:xfrm>
            <a:off x="13912" y="4538197"/>
            <a:ext cx="2186609" cy="1027685"/>
          </a:xfrm>
          <a:prstGeom prst="cloud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Provisioning Service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52BEAE-E499-4796-B74A-700005F8CBE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810538" y="2672622"/>
            <a:ext cx="7036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2B4606-09C3-4F16-BC45-BE73A82B764B}"/>
              </a:ext>
            </a:extLst>
          </p:cNvPr>
          <p:cNvCxnSpPr>
            <a:cxnSpLocks/>
            <a:stCxn id="11" idx="2"/>
            <a:endCxn id="31" idx="3"/>
          </p:cNvCxnSpPr>
          <p:nvPr/>
        </p:nvCxnSpPr>
        <p:spPr>
          <a:xfrm flipH="1">
            <a:off x="1107217" y="4061118"/>
            <a:ext cx="1" cy="5358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DBF3054-F242-482D-9581-C1447158CE25}"/>
              </a:ext>
            </a:extLst>
          </p:cNvPr>
          <p:cNvCxnSpPr>
            <a:stCxn id="31" idx="1"/>
            <a:endCxn id="16" idx="1"/>
          </p:cNvCxnSpPr>
          <p:nvPr/>
        </p:nvCxnSpPr>
        <p:spPr>
          <a:xfrm rot="16200000" flipH="1">
            <a:off x="1869856" y="4802148"/>
            <a:ext cx="178288" cy="170356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E478187-36EF-4F83-A26A-4F3894FE2C1A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2003728" y="693740"/>
            <a:ext cx="910425" cy="27034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5B8F8C7-1AC5-44D3-A23B-27A4FF995396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4707172" y="693740"/>
            <a:ext cx="910425" cy="27034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1FA5355-4329-4153-970E-34AA25A8BAA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6514106" y="588386"/>
            <a:ext cx="0" cy="1912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CC19CBF-A474-47FB-9BF1-6300F27F5B90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5869057" y="3129822"/>
            <a:ext cx="930303" cy="3597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7C0FEFB-3DFC-4A70-89ED-EA8B08CB5B5B}"/>
              </a:ext>
            </a:extLst>
          </p:cNvPr>
          <p:cNvCxnSpPr>
            <a:cxnSpLocks/>
            <a:stCxn id="10" idx="2"/>
            <a:endCxn id="14" idx="3"/>
          </p:cNvCxnSpPr>
          <p:nvPr/>
        </p:nvCxnSpPr>
        <p:spPr>
          <a:xfrm rot="5400000">
            <a:off x="5441674" y="3557205"/>
            <a:ext cx="1785068" cy="3597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12ACD68-2F37-4BEB-91FE-112F9CB1CF15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 rot="16200000" flipH="1">
            <a:off x="6228853" y="3129822"/>
            <a:ext cx="930303" cy="3597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0D23634-5781-41FC-8125-930F83E81CD1}"/>
              </a:ext>
            </a:extLst>
          </p:cNvPr>
          <p:cNvCxnSpPr>
            <a:cxnSpLocks/>
            <a:stCxn id="10" idx="2"/>
            <a:endCxn id="15" idx="1"/>
          </p:cNvCxnSpPr>
          <p:nvPr/>
        </p:nvCxnSpPr>
        <p:spPr>
          <a:xfrm rot="16200000" flipH="1">
            <a:off x="5801470" y="3557205"/>
            <a:ext cx="1785068" cy="3597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BE82992-949D-4CE2-80B1-A7868235FE89}"/>
              </a:ext>
            </a:extLst>
          </p:cNvPr>
          <p:cNvSpPr/>
          <p:nvPr/>
        </p:nvSpPr>
        <p:spPr>
          <a:xfrm>
            <a:off x="631707" y="114135"/>
            <a:ext cx="1628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Intel keeps these keys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B6E1BE93-AD9F-4458-B9D5-C5CE66276379}"/>
              </a:ext>
            </a:extLst>
          </p:cNvPr>
          <p:cNvCxnSpPr>
            <a:stCxn id="66" idx="3"/>
            <a:endCxn id="4" idx="1"/>
          </p:cNvCxnSpPr>
          <p:nvPr/>
        </p:nvCxnSpPr>
        <p:spPr>
          <a:xfrm flipV="1">
            <a:off x="2260574" y="302140"/>
            <a:ext cx="550211" cy="13516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029E03E7-9397-49FA-A441-1FC7F5E8D765}"/>
              </a:ext>
            </a:extLst>
          </p:cNvPr>
          <p:cNvSpPr/>
          <p:nvPr/>
        </p:nvSpPr>
        <p:spPr>
          <a:xfrm>
            <a:off x="6533146" y="801923"/>
            <a:ext cx="1628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Intel forgets these keys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1F76F69E-540E-453B-98EA-6F2CD98689E1}"/>
              </a:ext>
            </a:extLst>
          </p:cNvPr>
          <p:cNvCxnSpPr>
            <a:cxnSpLocks/>
            <a:stCxn id="70" idx="0"/>
            <a:endCxn id="5" idx="3"/>
          </p:cNvCxnSpPr>
          <p:nvPr/>
        </p:nvCxnSpPr>
        <p:spPr>
          <a:xfrm rot="5400000" flipH="1" flipV="1">
            <a:off x="7180890" y="468831"/>
            <a:ext cx="499783" cy="166402"/>
          </a:xfrm>
          <a:prstGeom prst="curvedConnector4">
            <a:avLst>
              <a:gd name="adj1" fmla="val 21363"/>
              <a:gd name="adj2" fmla="val 2373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73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4</cp:revision>
  <dcterms:created xsi:type="dcterms:W3CDTF">2021-04-14T13:20:39Z</dcterms:created>
  <dcterms:modified xsi:type="dcterms:W3CDTF">2021-04-14T13:35:47Z</dcterms:modified>
</cp:coreProperties>
</file>