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5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2646-2D49-419C-B791-3412007B625F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7016-9E58-455F-8E83-EC50878C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2646-2D49-419C-B791-3412007B625F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7016-9E58-455F-8E83-EC50878C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0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2646-2D49-419C-B791-3412007B625F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7016-9E58-455F-8E83-EC50878C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2646-2D49-419C-B791-3412007B625F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7016-9E58-455F-8E83-EC50878C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7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2646-2D49-419C-B791-3412007B625F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7016-9E58-455F-8E83-EC50878C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3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2646-2D49-419C-B791-3412007B625F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7016-9E58-455F-8E83-EC50878C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0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2646-2D49-419C-B791-3412007B625F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7016-9E58-455F-8E83-EC50878C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2646-2D49-419C-B791-3412007B625F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7016-9E58-455F-8E83-EC50878C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3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2646-2D49-419C-B791-3412007B625F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7016-9E58-455F-8E83-EC50878C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7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2646-2D49-419C-B791-3412007B625F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7016-9E58-455F-8E83-EC50878C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2646-2D49-419C-B791-3412007B625F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7016-9E58-455F-8E83-EC50878C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8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52646-2D49-419C-B791-3412007B625F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C7016-9E58-455F-8E83-EC50878C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2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" t="13852" r="4093" b="15845"/>
          <a:stretch/>
        </p:blipFill>
        <p:spPr>
          <a:xfrm>
            <a:off x="-5938" y="0"/>
            <a:ext cx="8063345" cy="4821382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843147" y="0"/>
            <a:ext cx="0" cy="4488873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44731" y="0"/>
            <a:ext cx="0" cy="4488873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63319" y="0"/>
            <a:ext cx="0" cy="4488873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46953" y="0"/>
            <a:ext cx="0" cy="4488873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848537" y="0"/>
            <a:ext cx="0" cy="4488873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56197" y="0"/>
            <a:ext cx="0" cy="4488873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39831" y="0"/>
            <a:ext cx="0" cy="4488873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41415" y="0"/>
            <a:ext cx="0" cy="4488873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 flipH="1">
            <a:off x="3259680" y="451361"/>
            <a:ext cx="154571" cy="1781298"/>
          </a:xfrm>
          <a:prstGeom prst="leftBrace">
            <a:avLst>
              <a:gd name="adj1" fmla="val 48437"/>
              <a:gd name="adj2" fmla="val 51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42259" y="4488873"/>
            <a:ext cx="985652" cy="332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435715" y="3692707"/>
                <a:ext cx="29395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Length of each square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	(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200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15" y="3692707"/>
                <a:ext cx="2939523" cy="830997"/>
              </a:xfrm>
              <a:prstGeom prst="rect">
                <a:avLst/>
              </a:prstGeom>
              <a:blipFill>
                <a:blip r:embed="rId3"/>
                <a:stretch>
                  <a:fillRect l="-3320" t="-5882" r="-207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3063833" y="4126675"/>
            <a:ext cx="0" cy="362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16200000">
            <a:off x="3601796" y="3152049"/>
            <a:ext cx="106681" cy="783632"/>
          </a:xfrm>
          <a:prstGeom prst="leftBrace">
            <a:avLst>
              <a:gd name="adj1" fmla="val 48437"/>
              <a:gd name="adj2" fmla="val 51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828515" y="594455"/>
                <a:ext cx="11842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450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515" y="594455"/>
                <a:ext cx="1184299" cy="523220"/>
              </a:xfrm>
              <a:prstGeom prst="rect">
                <a:avLst/>
              </a:prstGeom>
              <a:blipFill>
                <a:blip r:embed="rId4"/>
                <a:stretch>
                  <a:fillRect l="-10825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-43424" y="736546"/>
            <a:ext cx="2657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Sending a challenge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[low-high]</a:t>
            </a:r>
            <a:endParaRPr lang="en-US" sz="2400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1235033" y="1567543"/>
            <a:ext cx="1211283" cy="896587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42416" y="926511"/>
            <a:ext cx="27929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Receiving a response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[high-low]</a:t>
            </a:r>
            <a:endParaRPr lang="en-US" sz="2400" dirty="0"/>
          </a:p>
        </p:txBody>
      </p:sp>
      <p:cxnSp>
        <p:nvCxnSpPr>
          <p:cNvPr id="19" name="Curved Connector 18"/>
          <p:cNvCxnSpPr/>
          <p:nvPr/>
        </p:nvCxnSpPr>
        <p:spPr>
          <a:xfrm rot="10800000" flipV="1">
            <a:off x="4227615" y="1695952"/>
            <a:ext cx="997528" cy="56035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78987" y="4488873"/>
            <a:ext cx="792472" cy="332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78998" y="3332041"/>
            <a:ext cx="25515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Trigger voltage to record a event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67698" y="4126675"/>
            <a:ext cx="0" cy="362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1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3</cp:revision>
  <dcterms:created xsi:type="dcterms:W3CDTF">2018-05-04T20:16:28Z</dcterms:created>
  <dcterms:modified xsi:type="dcterms:W3CDTF">2018-05-05T10:03:19Z</dcterms:modified>
</cp:coreProperties>
</file>