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1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C997-B979-4808-AF25-E2789FA948F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919B-5DC5-40E8-B88E-60035D18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2390"/>
          <a:stretch/>
        </p:blipFill>
        <p:spPr>
          <a:xfrm>
            <a:off x="12359" y="6181"/>
            <a:ext cx="8958357" cy="4036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211" y="1030116"/>
            <a:ext cx="193550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Arduino Due for prototyping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4213" y="27081"/>
            <a:ext cx="632545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Arduino LCD-keypad shield for debugging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01" y="2062063"/>
            <a:ext cx="1513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 target platform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248" y="1435752"/>
            <a:ext cx="0" cy="7272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46194" y="1262756"/>
            <a:ext cx="4096264" cy="377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95821" y="1727960"/>
            <a:ext cx="2421924" cy="42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1604" y="2648830"/>
            <a:ext cx="440610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Application Enclave identity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17745" y="2141580"/>
            <a:ext cx="0" cy="614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7411" y="2644150"/>
            <a:ext cx="194815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Proximity verification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548918" y="838825"/>
            <a:ext cx="5166984" cy="1443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44139" y="1647140"/>
            <a:ext cx="0" cy="10651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53043" y="550301"/>
            <a:ext cx="0" cy="966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9Z883yDXEp6YOJXReTLnof2YP59VX4yvqV4b4oSbc5VBWV02vnu5d7cxYPelaQU0PMrmIupenCe44v_v9G5Av6lzn4TlpqxIF0iudHyeWXJ5hPv0LEnf3onRFw_OocEIYhXleQam9LrEAu7yYAL0zF80ebS2ykOOW983wCdtYYiZLFaZg876B_Uqye59St823EWn1wr_avTpA70VVl6ofllqj2BIgaW4dfr_u93UHMHMgn8NTrl6w0VGdn-d2T8h1qCEepthPvCkDaSQLTdyNW7rTbcgNu8pSxGW0dgOPQCfdaJ3xDIUnrxMpy2KxK6oki8RoehQ4q7Jg1sJj-U7jdFo7-muSFbH8w2SLGqCUp0r2qPL0DBdY5nTUKJZfDywrJa-AIuAatHPeWbIH7orWUlAjPY2Pzw6Y1qDh1Xd62W5xA0vSZAzjyNpsZ4VQsv3mGklmhWNoWegjx1-nqN_UgD1ZfjqnFfpxCTznbUQVkpf7WBTOv-gGN6vjXw_tu5xfEgIazGQOsNFahkPp1o-FZr_XoJAzpMHz7fADbsTzEgd4JWQ5uUATgjlj6_DpjR1m9KhWkjSWMZrsk3N1Zp5CE9cVjLaFZOlVBLssgHVLe55EKlZvN9oH3EM32B6vvBkCinbGFGpJ-6K1h0ctY2iiBOS3g=w1292-h970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3" t="34911" r="7633" b="3510"/>
          <a:stretch/>
        </p:blipFill>
        <p:spPr bwMode="auto">
          <a:xfrm>
            <a:off x="-6178" y="0"/>
            <a:ext cx="5918886" cy="29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068" y="1509901"/>
            <a:ext cx="768832" cy="1366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23" y="1416"/>
            <a:ext cx="144127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ProximiKey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0013" y="401526"/>
            <a:ext cx="0" cy="1108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9146" y="1509901"/>
            <a:ext cx="2470804" cy="1366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173" y="2062292"/>
            <a:ext cx="144127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Target platform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3457881" y="1509901"/>
            <a:ext cx="2384119" cy="1366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98196" y="2062292"/>
            <a:ext cx="144127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Attacker’s platform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4295426" y="1183681"/>
            <a:ext cx="426104" cy="28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95426" y="401526"/>
            <a:ext cx="0" cy="1025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3950" y="1416"/>
            <a:ext cx="224875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1m Ethernet cable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1736247" y="1183681"/>
            <a:ext cx="271470" cy="28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36247" y="401526"/>
            <a:ext cx="0" cy="1025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0974" y="1416"/>
            <a:ext cx="205852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USB </a:t>
            </a:r>
            <a:r>
              <a:rPr lang="en-US" sz="2000" b="1" smtClean="0"/>
              <a:t>3.0 </a:t>
            </a:r>
            <a:r>
              <a:rPr lang="en-US" sz="2000" b="1" dirty="0" smtClean="0"/>
              <a:t>interface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160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48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11</cp:revision>
  <dcterms:created xsi:type="dcterms:W3CDTF">2018-05-08T09:54:57Z</dcterms:created>
  <dcterms:modified xsi:type="dcterms:W3CDTF">2019-06-06T07:59:20Z</dcterms:modified>
</cp:coreProperties>
</file>