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315" r:id="rId5"/>
    <p:sldId id="259" r:id="rId6"/>
    <p:sldId id="270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1AC"/>
    <a:srgbClr val="AFECAA"/>
    <a:srgbClr val="FF0000"/>
    <a:srgbClr val="FFFFFF"/>
    <a:srgbClr val="F28A00"/>
    <a:srgbClr val="F2EE9C"/>
    <a:srgbClr val="EFDD57"/>
    <a:srgbClr val="EAE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5" autoAdjust="0"/>
    <p:restoredTop sz="94660"/>
  </p:normalViewPr>
  <p:slideViewPr>
    <p:cSldViewPr snapToGrid="0">
      <p:cViewPr>
        <p:scale>
          <a:sx n="200" d="100"/>
          <a:sy n="200" d="100"/>
        </p:scale>
        <p:origin x="80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EFD5B-42B8-406D-BED0-9529F757B51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F0EBA-48DD-4AD2-85CE-937D6E10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platform verification</a:t>
            </a:r>
            <a:r>
              <a:rPr lang="en-US" baseline="0" dirty="0"/>
              <a:t> for trusted path revised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</a:t>
            </a:r>
            <a:r>
              <a:rPr lang="en-US" baseline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4C66-74B5-4A01-9C7F-5D03229A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A199-B522-4D1B-98F6-0523E5DB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186D-E544-4369-BC8B-3C0E523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13C3-C156-4AB0-88A4-E61CABCB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21B-B9C4-4D2D-927D-46CA85C6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2BD-E822-43B5-9EC8-187987A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8CA7E-20E1-464A-8EE2-9EE64A5C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2B7E-E884-4689-8326-25627307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82E2-10BB-43A7-BD74-ECBBB5D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8B8E-10ED-4EC2-B786-18EC0AD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6428-257B-4EAD-93E6-904968E8D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86F8-F3AE-4FE4-B049-0EA2CA0A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D688-B149-484B-99FE-9836F2B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6E87-AB05-4367-933B-C85978A3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3-2BC4-4B07-AC1C-56B32F16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4EB0-672E-4927-8662-7A10A31D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F095-91BC-427A-A63B-332068AB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001C-DCBB-4F1C-BC29-9913623A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0C49-0111-49E9-A6B2-F5D6D77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FC45-E835-4CD2-B71C-70143DB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DD-0007-48CE-99BE-08B74F2D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CBB9-573E-46A1-92CE-C92E3283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B3E4-3876-41DD-8CC0-DA07A0B9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EC37-2628-4B7C-A373-F27AE7D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6CA1-FCF7-4AD1-94D1-C0AA20B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4C2B-5F02-4F0E-A0FE-B6E688E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A4E8-38F6-4A8D-9CFA-0D1A5377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1CBBE-C907-42C6-BAAD-E577324E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E245-93E9-4EF3-BCEE-C110699C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4B8C-DF10-44D8-AEAF-245FC3AB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2D49-0C8C-4375-ADD5-C4C6C58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220-F5A4-4CD9-B3D0-04DC664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62BC-80D2-4A83-A181-D764566C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2097-9F8E-4611-AF95-C94F2A8B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D4D37-5D9E-47BA-9B72-C7CC1198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F711-1206-40F3-9E03-F65E3BD8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B602-7BF7-4BC8-8A08-5BC38128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C0CC0-766C-4E5E-843A-F201B711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12D49-3D9F-49F9-BD4C-62E1EAB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C961-568F-4F95-8E85-4C313E8E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67295-F2AF-43BF-84E2-9C643E5F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38163-B174-46F5-A10A-2529FC4B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84370-F812-4479-85E2-EDB002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219D-B375-4677-8B0B-EA44CD0E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EED29-4014-4ADE-8176-EA25349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CAE4-560D-45CF-940A-9CEF4559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8FE9-73BB-4DB8-BDF2-1E3975AF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96CF-A036-4D1C-B9D4-91BC0A2E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E0E3-C4F3-4103-9A2C-DAF7607C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291D-4C63-4602-9F20-92DC0B52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B5B3-C52B-49F9-AB71-08BAA962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676F-97A8-42CC-AD40-52427ED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E47-7C9E-4FA1-A4C1-317E4EA0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E5206-0C3F-47D9-A4BF-1A48F9563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B22F-1A1C-4B38-BDCD-9D9CD47E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3DD6-BCA2-4B26-B6F1-FEAD21D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EE48-3181-4C57-A622-41645B8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945FB-C6A8-44B1-90C4-2F61EB0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B5C1A-C72E-4BEB-B119-2A78A952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1D16E-F2A7-46CD-8C2E-EF86493D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8DF6-BE63-43D4-B8BE-CB60831E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19D7-BF49-4B36-8485-C90B38BA0940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1061-C47E-44EB-8658-6813AC949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4058-28AC-46B3-813C-17C92D72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32908225-9BBC-4326-8384-6B60E573535C}"/>
              </a:ext>
            </a:extLst>
          </p:cNvPr>
          <p:cNvSpPr/>
          <p:nvPr/>
        </p:nvSpPr>
        <p:spPr>
          <a:xfrm>
            <a:off x="997440" y="6243209"/>
            <a:ext cx="7515003" cy="461665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980CE0-43AC-4A21-B200-0F4267EAEE31}"/>
              </a:ext>
            </a:extLst>
          </p:cNvPr>
          <p:cNvGrpSpPr/>
          <p:nvPr/>
        </p:nvGrpSpPr>
        <p:grpSpPr>
          <a:xfrm>
            <a:off x="-33375" y="350282"/>
            <a:ext cx="1066800" cy="1093215"/>
            <a:chOff x="454819" y="1625031"/>
            <a:chExt cx="1066800" cy="1093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097C5-BC63-4308-AE05-AD92DAC9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1709898"/>
              <a:ext cx="1008348" cy="10083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702C74-1167-4434-A641-693302CA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19" y="1625031"/>
              <a:ext cx="405956" cy="4059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DE0E7-0184-41CC-9533-5A048317FC11}"/>
              </a:ext>
            </a:extLst>
          </p:cNvPr>
          <p:cNvGrpSpPr/>
          <p:nvPr/>
        </p:nvGrpSpPr>
        <p:grpSpPr>
          <a:xfrm>
            <a:off x="25077" y="3440984"/>
            <a:ext cx="1109504" cy="1093215"/>
            <a:chOff x="513271" y="4715733"/>
            <a:chExt cx="1109504" cy="10932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91EDD-BFCF-4270-AA1D-180B03B4A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4800600"/>
              <a:ext cx="1008348" cy="10083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8F286B-42B5-4670-A3CB-0867AD66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819" y="4715733"/>
              <a:ext cx="405956" cy="405956"/>
            </a:xfrm>
            <a:prstGeom prst="rect">
              <a:avLst/>
            </a:prstGeom>
          </p:spPr>
        </p:pic>
      </p:grpSp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A68CD38E-CAAB-450A-BE9A-FAC95FAE6A23}"/>
              </a:ext>
            </a:extLst>
          </p:cNvPr>
          <p:cNvSpPr/>
          <p:nvPr/>
        </p:nvSpPr>
        <p:spPr>
          <a:xfrm>
            <a:off x="1135490" y="20094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65D00819-CD6F-432D-8427-024193DAA3F2}"/>
              </a:ext>
            </a:extLst>
          </p:cNvPr>
          <p:cNvSpPr/>
          <p:nvPr/>
        </p:nvSpPr>
        <p:spPr>
          <a:xfrm>
            <a:off x="1268468" y="1455657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FD84A10F-1104-47BA-92F3-08A595F46A82}"/>
              </a:ext>
            </a:extLst>
          </p:cNvPr>
          <p:cNvSpPr/>
          <p:nvPr/>
        </p:nvSpPr>
        <p:spPr>
          <a:xfrm>
            <a:off x="1268468" y="862335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BC0977-0C99-4677-A4E1-BF2680E9F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782572"/>
            <a:ext cx="583913" cy="5839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539AB-4EED-4202-8334-7BF7CE82DDD3}"/>
              </a:ext>
            </a:extLst>
          </p:cNvPr>
          <p:cNvGrpSpPr/>
          <p:nvPr/>
        </p:nvGrpSpPr>
        <p:grpSpPr>
          <a:xfrm>
            <a:off x="9397208" y="73033"/>
            <a:ext cx="1295095" cy="1678595"/>
            <a:chOff x="10437019" y="4160481"/>
            <a:chExt cx="1295095" cy="16785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DF9FC0-742F-4279-9813-03FB1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7019" y="4160481"/>
              <a:ext cx="1295095" cy="129509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EECBD-34CB-4AFD-B41C-4901A7C86741}"/>
                </a:ext>
              </a:extLst>
            </p:cNvPr>
            <p:cNvSpPr/>
            <p:nvPr/>
          </p:nvSpPr>
          <p:spPr>
            <a:xfrm>
              <a:off x="10585966" y="5377411"/>
              <a:ext cx="11022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Verifier</a:t>
              </a:r>
            </a:p>
          </p:txBody>
        </p:sp>
      </p:grp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67EFC29-2B8D-4867-86D9-CEA4D1FD7CF2}"/>
              </a:ext>
            </a:extLst>
          </p:cNvPr>
          <p:cNvSpPr/>
          <p:nvPr/>
        </p:nvSpPr>
        <p:spPr>
          <a:xfrm>
            <a:off x="3102206" y="153126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5D18B-F239-448A-BCEF-DF2262CE5825}"/>
              </a:ext>
            </a:extLst>
          </p:cNvPr>
          <p:cNvGrpSpPr/>
          <p:nvPr/>
        </p:nvGrpSpPr>
        <p:grpSpPr>
          <a:xfrm>
            <a:off x="1302242" y="139907"/>
            <a:ext cx="1295284" cy="585294"/>
            <a:chOff x="4041004" y="1427875"/>
            <a:chExt cx="1295284" cy="585294"/>
          </a:xfrm>
        </p:grpSpPr>
        <p:sp>
          <p:nvSpPr>
            <p:cNvPr id="19" name="Rounded Rectangle 33">
              <a:extLst>
                <a:ext uri="{FF2B5EF4-FFF2-40B4-BE49-F238E27FC236}">
                  <a16:creationId xmlns:a16="http://schemas.microsoft.com/office/drawing/2014/main" id="{CFCE7489-839B-4E7E-B83E-094A10A06D0B}"/>
                </a:ext>
              </a:extLst>
            </p:cNvPr>
            <p:cNvSpPr/>
            <p:nvPr/>
          </p:nvSpPr>
          <p:spPr>
            <a:xfrm>
              <a:off x="4041004" y="1427875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0B5BEA-7D07-4BFD-AA5D-E99ABF2A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1519506"/>
              <a:ext cx="401771" cy="401771"/>
            </a:xfrm>
            <a:prstGeom prst="rect">
              <a:avLst/>
            </a:prstGeom>
          </p:spPr>
        </p:pic>
      </p:grp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1C85B8EB-548F-47DB-99FD-3EBB1E0C63AD}"/>
              </a:ext>
            </a:extLst>
          </p:cNvPr>
          <p:cNvSpPr/>
          <p:nvPr/>
        </p:nvSpPr>
        <p:spPr>
          <a:xfrm>
            <a:off x="1135490" y="2994050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8B59B86B-4BAA-403E-9F5D-2F7E25AB179B}"/>
              </a:ext>
            </a:extLst>
          </p:cNvPr>
          <p:cNvSpPr/>
          <p:nvPr/>
        </p:nvSpPr>
        <p:spPr>
          <a:xfrm>
            <a:off x="1268468" y="4429613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862E50D7-558A-4E4B-A964-5E41BD786CDB}"/>
              </a:ext>
            </a:extLst>
          </p:cNvPr>
          <p:cNvSpPr/>
          <p:nvPr/>
        </p:nvSpPr>
        <p:spPr>
          <a:xfrm>
            <a:off x="1268468" y="3836291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E37261-8A83-4684-BDE5-7A963A635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3756528"/>
            <a:ext cx="583913" cy="583913"/>
          </a:xfrm>
          <a:prstGeom prst="rect">
            <a:avLst/>
          </a:prstGeom>
        </p:spPr>
      </p:pic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0D17D689-28A3-404C-A4F6-13D0E0BEAB63}"/>
              </a:ext>
            </a:extLst>
          </p:cNvPr>
          <p:cNvSpPr/>
          <p:nvPr/>
        </p:nvSpPr>
        <p:spPr>
          <a:xfrm>
            <a:off x="3102206" y="3121242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3A636-8411-4E0B-9218-E98BCC16A5E1}"/>
              </a:ext>
            </a:extLst>
          </p:cNvPr>
          <p:cNvGrpSpPr/>
          <p:nvPr/>
        </p:nvGrpSpPr>
        <p:grpSpPr>
          <a:xfrm>
            <a:off x="1305340" y="3127082"/>
            <a:ext cx="1295284" cy="585294"/>
            <a:chOff x="4041004" y="4401831"/>
            <a:chExt cx="1295284" cy="585294"/>
          </a:xfrm>
        </p:grpSpPr>
        <p:sp>
          <p:nvSpPr>
            <p:cNvPr id="27" name="Rounded Rectangle 42">
              <a:extLst>
                <a:ext uri="{FF2B5EF4-FFF2-40B4-BE49-F238E27FC236}">
                  <a16:creationId xmlns:a16="http://schemas.microsoft.com/office/drawing/2014/main" id="{4C6D79AB-E134-441A-8AEA-7D9EBCAFDBF9}"/>
                </a:ext>
              </a:extLst>
            </p:cNvPr>
            <p:cNvSpPr/>
            <p:nvPr/>
          </p:nvSpPr>
          <p:spPr>
            <a:xfrm>
              <a:off x="4041004" y="4401831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00B7805-E715-4385-A812-546EC0B1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4493462"/>
              <a:ext cx="401771" cy="401771"/>
            </a:xfrm>
            <a:prstGeom prst="rect">
              <a:avLst/>
            </a:prstGeom>
          </p:spPr>
        </p:pic>
      </p:grpSp>
      <p:sp>
        <p:nvSpPr>
          <p:cNvPr id="29" name="Down Arrow 45">
            <a:extLst>
              <a:ext uri="{FF2B5EF4-FFF2-40B4-BE49-F238E27FC236}">
                <a16:creationId xmlns:a16="http://schemas.microsoft.com/office/drawing/2014/main" id="{8E636A8F-9342-48B1-AB2D-A82921CA9286}"/>
              </a:ext>
            </a:extLst>
          </p:cNvPr>
          <p:cNvSpPr/>
          <p:nvPr/>
        </p:nvSpPr>
        <p:spPr>
          <a:xfrm rot="5400000">
            <a:off x="6874822" y="-2147581"/>
            <a:ext cx="289277" cy="4969424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E61BC-09BD-40F6-86D4-C7A8D79599A3}"/>
              </a:ext>
            </a:extLst>
          </p:cNvPr>
          <p:cNvSpPr txBox="1"/>
          <p:nvPr/>
        </p:nvSpPr>
        <p:spPr>
          <a:xfrm>
            <a:off x="6474370" y="-113401"/>
            <a:ext cx="16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</a:t>
            </a:r>
          </a:p>
        </p:txBody>
      </p:sp>
      <p:sp>
        <p:nvSpPr>
          <p:cNvPr id="31" name="Curved Left Arrow 47">
            <a:extLst>
              <a:ext uri="{FF2B5EF4-FFF2-40B4-BE49-F238E27FC236}">
                <a16:creationId xmlns:a16="http://schemas.microsoft.com/office/drawing/2014/main" id="{05156866-9A5D-4A64-9542-37B2E08C8762}"/>
              </a:ext>
            </a:extLst>
          </p:cNvPr>
          <p:cNvSpPr/>
          <p:nvPr/>
        </p:nvSpPr>
        <p:spPr>
          <a:xfrm>
            <a:off x="4560658" y="1144161"/>
            <a:ext cx="914400" cy="3067490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18CF8-5EFF-4BA9-9790-1DF7D534D582}"/>
              </a:ext>
            </a:extLst>
          </p:cNvPr>
          <p:cNvSpPr txBox="1"/>
          <p:nvPr/>
        </p:nvSpPr>
        <p:spPr>
          <a:xfrm>
            <a:off x="4590387" y="2343150"/>
            <a:ext cx="16425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Relay challenge</a:t>
            </a:r>
          </a:p>
        </p:txBody>
      </p:sp>
      <p:sp>
        <p:nvSpPr>
          <p:cNvPr id="33" name="Curved Left Arrow 49">
            <a:extLst>
              <a:ext uri="{FF2B5EF4-FFF2-40B4-BE49-F238E27FC236}">
                <a16:creationId xmlns:a16="http://schemas.microsoft.com/office/drawing/2014/main" id="{2D6F21D1-A7EA-4945-8336-E76082A034B6}"/>
              </a:ext>
            </a:extLst>
          </p:cNvPr>
          <p:cNvSpPr/>
          <p:nvPr/>
        </p:nvSpPr>
        <p:spPr>
          <a:xfrm flipV="1">
            <a:off x="5953563" y="1107592"/>
            <a:ext cx="914400" cy="2940892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61CD61-D11F-4C7B-A9D3-DBC4DC1A155C}"/>
              </a:ext>
            </a:extLst>
          </p:cNvPr>
          <p:cNvSpPr/>
          <p:nvPr/>
        </p:nvSpPr>
        <p:spPr>
          <a:xfrm>
            <a:off x="6329741" y="2574111"/>
            <a:ext cx="127395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Signed report</a:t>
            </a:r>
          </a:p>
        </p:txBody>
      </p:sp>
      <p:sp>
        <p:nvSpPr>
          <p:cNvPr id="38" name="Down Arrow 55">
            <a:extLst>
              <a:ext uri="{FF2B5EF4-FFF2-40B4-BE49-F238E27FC236}">
                <a16:creationId xmlns:a16="http://schemas.microsoft.com/office/drawing/2014/main" id="{371F735D-05A0-4E70-894F-8FD85303D552}"/>
              </a:ext>
            </a:extLst>
          </p:cNvPr>
          <p:cNvSpPr/>
          <p:nvPr/>
        </p:nvSpPr>
        <p:spPr>
          <a:xfrm rot="5400000" flipV="1">
            <a:off x="6930123" y="-1605390"/>
            <a:ext cx="289277" cy="4956772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1F3EE4-484A-491D-9F73-E37DA68C8250}"/>
              </a:ext>
            </a:extLst>
          </p:cNvPr>
          <p:cNvGrpSpPr/>
          <p:nvPr/>
        </p:nvGrpSpPr>
        <p:grpSpPr>
          <a:xfrm>
            <a:off x="6940330" y="382371"/>
            <a:ext cx="628375" cy="699198"/>
            <a:chOff x="7993078" y="2838794"/>
            <a:chExt cx="948770" cy="105570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155C4E7-BBCF-42CF-B967-D4380E72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1E45FB3-2FD7-43F4-A708-8942FEA6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8A928-6F81-4609-BA76-FF7D054A6981}"/>
              </a:ext>
            </a:extLst>
          </p:cNvPr>
          <p:cNvSpPr/>
          <p:nvPr/>
        </p:nvSpPr>
        <p:spPr>
          <a:xfrm>
            <a:off x="6474370" y="1011421"/>
            <a:ext cx="1862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Signed</a:t>
            </a:r>
            <a:r>
              <a:rPr lang="en-US" dirty="0"/>
              <a:t> </a:t>
            </a:r>
            <a:r>
              <a:rPr lang="en-US" sz="2400" dirty="0"/>
              <a:t>report</a:t>
            </a:r>
          </a:p>
        </p:txBody>
      </p:sp>
      <p:sp>
        <p:nvSpPr>
          <p:cNvPr id="43" name="Bent-Up Arrow 50">
            <a:extLst>
              <a:ext uri="{FF2B5EF4-FFF2-40B4-BE49-F238E27FC236}">
                <a16:creationId xmlns:a16="http://schemas.microsoft.com/office/drawing/2014/main" id="{842A7DA8-4BE7-4EA0-848C-D893A31DFB0C}"/>
              </a:ext>
            </a:extLst>
          </p:cNvPr>
          <p:cNvSpPr/>
          <p:nvPr/>
        </p:nvSpPr>
        <p:spPr>
          <a:xfrm rot="16200000" flipH="1">
            <a:off x="5999929" y="399777"/>
            <a:ext cx="2821648" cy="5447206"/>
          </a:xfrm>
          <a:prstGeom prst="bentUpArrow">
            <a:avLst>
              <a:gd name="adj1" fmla="val 1854"/>
              <a:gd name="adj2" fmla="val 4242"/>
              <a:gd name="adj3" fmla="val 99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F996D9-625F-4D8E-AB1C-05E7FEADDC1E}"/>
              </a:ext>
            </a:extLst>
          </p:cNvPr>
          <p:cNvGrpSpPr/>
          <p:nvPr/>
        </p:nvGrpSpPr>
        <p:grpSpPr>
          <a:xfrm>
            <a:off x="7339808" y="3709389"/>
            <a:ext cx="1991644" cy="1484564"/>
            <a:chOff x="5859956" y="1554835"/>
            <a:chExt cx="1991644" cy="148456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6B4825-AA48-4939-B327-4C102E93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129" y="1554835"/>
              <a:ext cx="1049813" cy="104981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5D89DB-9D78-497A-812A-FABEF435865B}"/>
                </a:ext>
              </a:extLst>
            </p:cNvPr>
            <p:cNvSpPr/>
            <p:nvPr/>
          </p:nvSpPr>
          <p:spPr>
            <a:xfrm>
              <a:off x="5859956" y="2577734"/>
              <a:ext cx="1991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Assign secret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C0EFA12-9EF4-46E8-8B86-C9D9328FBAF9}"/>
              </a:ext>
            </a:extLst>
          </p:cNvPr>
          <p:cNvSpPr txBox="1"/>
          <p:nvPr/>
        </p:nvSpPr>
        <p:spPr>
          <a:xfrm>
            <a:off x="1966704" y="2029474"/>
            <a:ext cx="225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platform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DE3382-E89C-4CAC-8E50-4DD5AF903673}"/>
              </a:ext>
            </a:extLst>
          </p:cNvPr>
          <p:cNvSpPr txBox="1"/>
          <p:nvPr/>
        </p:nvSpPr>
        <p:spPr>
          <a:xfrm>
            <a:off x="1639148" y="5092678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Attacker’s platform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CEB7E8-05EF-454F-B5B6-92D0C208FB6E}"/>
              </a:ext>
            </a:extLst>
          </p:cNvPr>
          <p:cNvSpPr/>
          <p:nvPr/>
        </p:nvSpPr>
        <p:spPr>
          <a:xfrm>
            <a:off x="6268770" y="144619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US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898FDD-CF63-4B8A-8FD9-C0A77630E842}"/>
              </a:ext>
            </a:extLst>
          </p:cNvPr>
          <p:cNvGrpSpPr/>
          <p:nvPr/>
        </p:nvGrpSpPr>
        <p:grpSpPr>
          <a:xfrm>
            <a:off x="6649035" y="1951358"/>
            <a:ext cx="628375" cy="699198"/>
            <a:chOff x="7993078" y="2838794"/>
            <a:chExt cx="948770" cy="10557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3B1A7D-FAE8-493B-ADAD-E5DE27E3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48AF37E-DBDC-46D7-9B18-DBEDDF7ED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299CD3F-DF86-4DE9-BFCF-C30735B67456}"/>
              </a:ext>
            </a:extLst>
          </p:cNvPr>
          <p:cNvSpPr/>
          <p:nvPr/>
        </p:nvSpPr>
        <p:spPr>
          <a:xfrm>
            <a:off x="5290618" y="2099842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2B527B-9383-411A-B064-F1D02BE05D54}"/>
              </a:ext>
            </a:extLst>
          </p:cNvPr>
          <p:cNvSpPr/>
          <p:nvPr/>
        </p:nvSpPr>
        <p:spPr>
          <a:xfrm>
            <a:off x="6588353" y="1760735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US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08504A-2CD6-4F15-9574-92F7CD041DEE}"/>
              </a:ext>
            </a:extLst>
          </p:cNvPr>
          <p:cNvSpPr/>
          <p:nvPr/>
        </p:nvSpPr>
        <p:spPr>
          <a:xfrm>
            <a:off x="6660421" y="72516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US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A74865-FFD7-47E5-9107-19E6FBEEAF93}"/>
              </a:ext>
            </a:extLst>
          </p:cNvPr>
          <p:cNvSpPr/>
          <p:nvPr/>
        </p:nvSpPr>
        <p:spPr>
          <a:xfrm>
            <a:off x="7432654" y="426537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54" name="Rounded Rectangle 32">
            <a:extLst>
              <a:ext uri="{FF2B5EF4-FFF2-40B4-BE49-F238E27FC236}">
                <a16:creationId xmlns:a16="http://schemas.microsoft.com/office/drawing/2014/main" id="{39607360-648F-4F79-936A-F133E9882111}"/>
              </a:ext>
            </a:extLst>
          </p:cNvPr>
          <p:cNvSpPr/>
          <p:nvPr/>
        </p:nvSpPr>
        <p:spPr>
          <a:xfrm>
            <a:off x="83810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le 32">
            <a:extLst>
              <a:ext uri="{FF2B5EF4-FFF2-40B4-BE49-F238E27FC236}">
                <a16:creationId xmlns:a16="http://schemas.microsoft.com/office/drawing/2014/main" id="{36F97E86-445A-411B-8673-DE484100D243}"/>
              </a:ext>
            </a:extLst>
          </p:cNvPr>
          <p:cNvSpPr/>
          <p:nvPr/>
        </p:nvSpPr>
        <p:spPr>
          <a:xfrm>
            <a:off x="2616665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4A397B34-18ED-41FF-8148-E76CFED8FDD3}"/>
              </a:ext>
            </a:extLst>
          </p:cNvPr>
          <p:cNvSpPr/>
          <p:nvPr/>
        </p:nvSpPr>
        <p:spPr>
          <a:xfrm>
            <a:off x="4844006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1C647E-0B4B-4E31-8247-36E7EF90D734}"/>
              </a:ext>
            </a:extLst>
          </p:cNvPr>
          <p:cNvSpPr txBox="1"/>
          <p:nvPr/>
        </p:nvSpPr>
        <p:spPr>
          <a:xfrm>
            <a:off x="542646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trusted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376E1-9594-400E-9E01-4E60232C1126}"/>
              </a:ext>
            </a:extLst>
          </p:cNvPr>
          <p:cNvSpPr txBox="1"/>
          <p:nvPr/>
        </p:nvSpPr>
        <p:spPr>
          <a:xfrm>
            <a:off x="3037874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76112-C0D0-4413-B500-E0184771CFB1}"/>
              </a:ext>
            </a:extLst>
          </p:cNvPr>
          <p:cNvSpPr txBox="1"/>
          <p:nvPr/>
        </p:nvSpPr>
        <p:spPr>
          <a:xfrm>
            <a:off x="5283751" y="575444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 to side channels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D5F7398-C218-4D2D-8E88-67D7130C9CD4}"/>
              </a:ext>
            </a:extLst>
          </p:cNvPr>
          <p:cNvSpPr/>
          <p:nvPr/>
        </p:nvSpPr>
        <p:spPr>
          <a:xfrm>
            <a:off x="2946475" y="50963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D62776-8378-44E3-AFFA-8F9970E11749}"/>
              </a:ext>
            </a:extLst>
          </p:cNvPr>
          <p:cNvSpPr/>
          <p:nvPr/>
        </p:nvSpPr>
        <p:spPr>
          <a:xfrm>
            <a:off x="2946475" y="302634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0BDE3B-805C-4539-BFBB-FE527FD72272}"/>
              </a:ext>
            </a:extLst>
          </p:cNvPr>
          <p:cNvSpPr/>
          <p:nvPr/>
        </p:nvSpPr>
        <p:spPr>
          <a:xfrm>
            <a:off x="1160984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F8E678-EECE-4A66-97FA-31AF7C008AF0}"/>
              </a:ext>
            </a:extLst>
          </p:cNvPr>
          <p:cNvSpPr/>
          <p:nvPr/>
        </p:nvSpPr>
        <p:spPr>
          <a:xfrm>
            <a:off x="1166403" y="4397178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2A970E-AF7F-4E95-91B1-1BB2D03CE805}"/>
              </a:ext>
            </a:extLst>
          </p:cNvPr>
          <p:cNvSpPr txBox="1"/>
          <p:nvPr/>
        </p:nvSpPr>
        <p:spPr>
          <a:xfrm>
            <a:off x="1453435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 side channels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2242DD-9C00-4A74-B775-E6DA602B7775}"/>
              </a:ext>
            </a:extLst>
          </p:cNvPr>
          <p:cNvSpPr/>
          <p:nvPr/>
        </p:nvSpPr>
        <p:spPr>
          <a:xfrm>
            <a:off x="5043427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AA7FBC-EF0B-4585-A442-F5EF04C51CA5}"/>
              </a:ext>
            </a:extLst>
          </p:cNvPr>
          <p:cNvSpPr txBox="1"/>
          <p:nvPr/>
        </p:nvSpPr>
        <p:spPr>
          <a:xfrm>
            <a:off x="5335878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Enhanced side channels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730C6-0678-4AE9-BF22-E52074559E0E}"/>
              </a:ext>
            </a:extLst>
          </p:cNvPr>
          <p:cNvCxnSpPr/>
          <p:nvPr/>
        </p:nvCxnSpPr>
        <p:spPr>
          <a:xfrm>
            <a:off x="5043427" y="6090835"/>
            <a:ext cx="0" cy="15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2" grpId="0"/>
      <p:bldP spid="43" grpId="0" animBg="1"/>
      <p:bldP spid="48" grpId="0"/>
      <p:bldP spid="57" grpId="0"/>
      <p:bldP spid="58" grpId="0"/>
      <p:bldP spid="59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72296CC1-2CE7-42C3-B1AF-8EC5BD74EF50}"/>
              </a:ext>
            </a:extLst>
          </p:cNvPr>
          <p:cNvSpPr/>
          <p:nvPr/>
        </p:nvSpPr>
        <p:spPr>
          <a:xfrm>
            <a:off x="1813463" y="1498813"/>
            <a:ext cx="3833028" cy="1715930"/>
          </a:xfrm>
          <a:prstGeom prst="roundRect">
            <a:avLst>
              <a:gd name="adj" fmla="val 3632"/>
            </a:avLst>
          </a:prstGeom>
          <a:solidFill>
            <a:srgbClr val="FDA1A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5BD0ED-3CD6-446F-852A-C45875E6B3C0}"/>
              </a:ext>
            </a:extLst>
          </p:cNvPr>
          <p:cNvGrpSpPr/>
          <p:nvPr/>
        </p:nvGrpSpPr>
        <p:grpSpPr>
          <a:xfrm>
            <a:off x="2077238" y="1696344"/>
            <a:ext cx="1394493" cy="1253139"/>
            <a:chOff x="8595084" y="3550140"/>
            <a:chExt cx="1394493" cy="12531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D0DEC0-4051-466D-9C3B-A36A09192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78" b="11402"/>
            <a:stretch/>
          </p:blipFill>
          <p:spPr>
            <a:xfrm>
              <a:off x="8595085" y="3550140"/>
              <a:ext cx="1394492" cy="1253138"/>
            </a:xfrm>
            <a:prstGeom prst="rect">
              <a:avLst/>
            </a:prstGeom>
          </p:spPr>
        </p:pic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AF68ABA-5226-42B8-BA53-3E16D950057E}"/>
                </a:ext>
              </a:extLst>
            </p:cNvPr>
            <p:cNvSpPr/>
            <p:nvPr/>
          </p:nvSpPr>
          <p:spPr>
            <a:xfrm>
              <a:off x="8595084" y="3550141"/>
              <a:ext cx="1394492" cy="1253138"/>
            </a:xfrm>
            <a:prstGeom prst="roundRect">
              <a:avLst>
                <a:gd name="adj" fmla="val 36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89">
            <a:extLst>
              <a:ext uri="{FF2B5EF4-FFF2-40B4-BE49-F238E27FC236}">
                <a16:creationId xmlns:a16="http://schemas.microsoft.com/office/drawing/2014/main" id="{5C2E3349-F806-4AFD-B1B0-DAF621C3209B}"/>
              </a:ext>
            </a:extLst>
          </p:cNvPr>
          <p:cNvCxnSpPr>
            <a:cxnSpLocks/>
            <a:stCxn id="15" idx="0"/>
            <a:endCxn id="83" idx="0"/>
          </p:cNvCxnSpPr>
          <p:nvPr/>
        </p:nvCxnSpPr>
        <p:spPr>
          <a:xfrm rot="16200000" flipH="1">
            <a:off x="4601353" y="-130525"/>
            <a:ext cx="103333" cy="3757070"/>
          </a:xfrm>
          <a:prstGeom prst="bentConnector3">
            <a:avLst>
              <a:gd name="adj1" fmla="val -3450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ounded Rectangle 32">
            <a:extLst>
              <a:ext uri="{FF2B5EF4-FFF2-40B4-BE49-F238E27FC236}">
                <a16:creationId xmlns:a16="http://schemas.microsoft.com/office/drawing/2014/main" id="{B473E524-F140-45D5-80C5-BEC60D712689}"/>
              </a:ext>
            </a:extLst>
          </p:cNvPr>
          <p:cNvSpPr/>
          <p:nvPr/>
        </p:nvSpPr>
        <p:spPr>
          <a:xfrm>
            <a:off x="5936543" y="1799677"/>
            <a:ext cx="1190023" cy="1139198"/>
          </a:xfrm>
          <a:prstGeom prst="roundRect">
            <a:avLst>
              <a:gd name="adj" fmla="val 3708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0850A-53B9-4138-9053-D578F5E4AD70}"/>
              </a:ext>
            </a:extLst>
          </p:cNvPr>
          <p:cNvSpPr/>
          <p:nvPr/>
        </p:nvSpPr>
        <p:spPr>
          <a:xfrm>
            <a:off x="6084935" y="2903498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C851C-347D-4791-B565-59EFBBC09C0A}"/>
              </a:ext>
            </a:extLst>
          </p:cNvPr>
          <p:cNvGrpSpPr/>
          <p:nvPr/>
        </p:nvGrpSpPr>
        <p:grpSpPr>
          <a:xfrm>
            <a:off x="5967424" y="2199593"/>
            <a:ext cx="1310404" cy="369332"/>
            <a:chOff x="5636976" y="657821"/>
            <a:chExt cx="1112003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963AB0-125E-4C08-8346-CF5D5DA61615}"/>
                </a:ext>
              </a:extLst>
            </p:cNvPr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C10F6-D009-456F-8767-07BA5D5AFEE4}"/>
                </a:ext>
              </a:extLst>
            </p:cNvPr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912708D-9B24-45E2-B7D8-A9A9AB98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891679"/>
            <a:ext cx="408173" cy="830174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F0F41BA7-69F6-4639-9FC2-737D1EDF9F7C}"/>
              </a:ext>
            </a:extLst>
          </p:cNvPr>
          <p:cNvSpPr/>
          <p:nvPr/>
        </p:nvSpPr>
        <p:spPr>
          <a:xfrm>
            <a:off x="1728968" y="1071650"/>
            <a:ext cx="5672149" cy="2552048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93FBD-29A9-4F0B-9E19-467B4FEDB69C}"/>
              </a:ext>
            </a:extLst>
          </p:cNvPr>
          <p:cNvSpPr/>
          <p:nvPr/>
        </p:nvSpPr>
        <p:spPr>
          <a:xfrm>
            <a:off x="3101269" y="320148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C45C5-C995-4483-9F8E-CE185F28F8E1}"/>
              </a:ext>
            </a:extLst>
          </p:cNvPr>
          <p:cNvSpPr/>
          <p:nvPr/>
        </p:nvSpPr>
        <p:spPr>
          <a:xfrm>
            <a:off x="3910977" y="3643527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424BD-540B-4F2A-B6E8-51F3116179F4}"/>
              </a:ext>
            </a:extLst>
          </p:cNvPr>
          <p:cNvSpPr/>
          <p:nvPr/>
        </p:nvSpPr>
        <p:spPr>
          <a:xfrm>
            <a:off x="85758" y="2660933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4EAAA-941F-472D-9E8C-AA98FA34495D}"/>
              </a:ext>
            </a:extLst>
          </p:cNvPr>
          <p:cNvGrpSpPr/>
          <p:nvPr/>
        </p:nvGrpSpPr>
        <p:grpSpPr>
          <a:xfrm>
            <a:off x="3708952" y="1057340"/>
            <a:ext cx="1733391" cy="388368"/>
            <a:chOff x="5647983" y="702509"/>
            <a:chExt cx="1733391" cy="3883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1418F5-0CAD-49E7-B7A4-E6893292E044}"/>
                </a:ext>
              </a:extLst>
            </p:cNvPr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B53F1E-950A-486C-8232-AAB4F2C97191}"/>
                </a:ext>
              </a:extLst>
            </p:cNvPr>
            <p:cNvSpPr/>
            <p:nvPr/>
          </p:nvSpPr>
          <p:spPr>
            <a:xfrm>
              <a:off x="5647983" y="879846"/>
              <a:ext cx="202025" cy="21103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0DA15-1B8E-4445-ACE1-C788DC2FF038}"/>
              </a:ext>
            </a:extLst>
          </p:cNvPr>
          <p:cNvCxnSpPr>
            <a:cxnSpLocks/>
          </p:cNvCxnSpPr>
          <p:nvPr/>
        </p:nvCxnSpPr>
        <p:spPr>
          <a:xfrm>
            <a:off x="1394116" y="2209958"/>
            <a:ext cx="45375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96F4E-5E7D-4853-A2B0-9C014D5B7829}"/>
              </a:ext>
            </a:extLst>
          </p:cNvPr>
          <p:cNvSpPr/>
          <p:nvPr/>
        </p:nvSpPr>
        <p:spPr>
          <a:xfrm>
            <a:off x="3759726" y="1848042"/>
            <a:ext cx="1254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Establish TLS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72532-EED9-4F5A-BE29-D4303D88F0B2}"/>
              </a:ext>
            </a:extLst>
          </p:cNvPr>
          <p:cNvCxnSpPr>
            <a:cxnSpLocks/>
          </p:cNvCxnSpPr>
          <p:nvPr/>
        </p:nvCxnSpPr>
        <p:spPr>
          <a:xfrm>
            <a:off x="2697035" y="1855333"/>
            <a:ext cx="32345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2A61D9-0807-42DA-8E60-B2E7CAE3BC98}"/>
              </a:ext>
            </a:extLst>
          </p:cNvPr>
          <p:cNvGrpSpPr/>
          <p:nvPr/>
        </p:nvGrpSpPr>
        <p:grpSpPr>
          <a:xfrm>
            <a:off x="3581101" y="1550614"/>
            <a:ext cx="2316217" cy="394686"/>
            <a:chOff x="2930161" y="239832"/>
            <a:chExt cx="2316217" cy="3946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86437-E993-49CC-9480-29767A5403CA}"/>
                </a:ext>
              </a:extLst>
            </p:cNvPr>
            <p:cNvSpPr/>
            <p:nvPr/>
          </p:nvSpPr>
          <p:spPr>
            <a:xfrm>
              <a:off x="2930161" y="4234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2C88E6-433C-422B-9024-F7BDB2B42EC8}"/>
                </a:ext>
              </a:extLst>
            </p:cNvPr>
            <p:cNvSpPr/>
            <p:nvPr/>
          </p:nvSpPr>
          <p:spPr>
            <a:xfrm>
              <a:off x="3108341" y="239832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7F4B1-559B-4BC3-BC48-6519618604FE}"/>
              </a:ext>
            </a:extLst>
          </p:cNvPr>
          <p:cNvCxnSpPr>
            <a:cxnSpLocks/>
          </p:cNvCxnSpPr>
          <p:nvPr/>
        </p:nvCxnSpPr>
        <p:spPr>
          <a:xfrm>
            <a:off x="1394116" y="2803687"/>
            <a:ext cx="451325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8A12B6C-F060-4901-95C5-CCFD6B02924A}"/>
              </a:ext>
            </a:extLst>
          </p:cNvPr>
          <p:cNvSpPr/>
          <p:nvPr/>
        </p:nvSpPr>
        <p:spPr>
          <a:xfrm>
            <a:off x="2574634" y="128927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</a:t>
            </a:r>
            <a:r>
              <a:rPr lang="en-US" dirty="0">
                <a:solidFill>
                  <a:srgbClr val="2F5597"/>
                </a:solidFill>
              </a:rPr>
              <a:t>Attestation</a:t>
            </a:r>
            <a:r>
              <a:rPr lang="en-US" b="1" dirty="0">
                <a:solidFill>
                  <a:srgbClr val="2F5597"/>
                </a:solidFill>
              </a:rPr>
              <a:t> 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EA949A-A24F-4D34-BBD1-C5B08FB464D4}"/>
              </a:ext>
            </a:extLst>
          </p:cNvPr>
          <p:cNvSpPr/>
          <p:nvPr/>
        </p:nvSpPr>
        <p:spPr>
          <a:xfrm>
            <a:off x="3773585" y="2161650"/>
            <a:ext cx="215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400" dirty="0"/>
              <a:t>ROXIMI</a:t>
            </a:r>
            <a:r>
              <a:rPr lang="en-US" sz="1600" dirty="0"/>
              <a:t>T</a:t>
            </a:r>
            <a:r>
              <a:rPr lang="en-US" sz="1400" dirty="0"/>
              <a:t>EE</a:t>
            </a:r>
            <a:r>
              <a:rPr lang="en-US" sz="1600" dirty="0"/>
              <a:t> challenge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8E411D-D411-454A-A323-C23167FDCBAA}"/>
              </a:ext>
            </a:extLst>
          </p:cNvPr>
          <p:cNvGrpSpPr/>
          <p:nvPr/>
        </p:nvGrpSpPr>
        <p:grpSpPr>
          <a:xfrm>
            <a:off x="-15918" y="3005412"/>
            <a:ext cx="1850447" cy="347453"/>
            <a:chOff x="6684671" y="5115375"/>
            <a:chExt cx="1850447" cy="3474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4C73AD-8D6C-4CA6-B358-AC0B1B308C88}"/>
                </a:ext>
              </a:extLst>
            </p:cNvPr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19B490-5689-41F6-8D47-4DF6A8BCDF45}"/>
                </a:ext>
              </a:extLst>
            </p:cNvPr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D902FD8-14D7-4969-A027-747F4B6A4E1D}"/>
                  </a:ext>
                </a:extLst>
              </p:cNvPr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673B0C-3872-4E0E-A2CA-BF8A4DFC58B2}"/>
                  </a:ext>
                </a:extLst>
              </p:cNvPr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EF98895-B10F-4DFD-BCE2-8FB13637F08D}"/>
              </a:ext>
            </a:extLst>
          </p:cNvPr>
          <p:cNvSpPr/>
          <p:nvPr/>
        </p:nvSpPr>
        <p:spPr>
          <a:xfrm>
            <a:off x="3795222" y="2475934"/>
            <a:ext cx="1631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Response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7042950-9C30-4503-9EE1-AC5AC67E1C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528"/>
            <a:ext cx="748561" cy="54692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AAA6FC-093B-49AF-A471-706F0A08A8BA}"/>
              </a:ext>
            </a:extLst>
          </p:cNvPr>
          <p:cNvSpPr/>
          <p:nvPr/>
        </p:nvSpPr>
        <p:spPr>
          <a:xfrm>
            <a:off x="-282925" y="-28241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Trusted remote verifier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D95AE7-5F7D-43D7-AA58-B1F2FBFA5124}"/>
              </a:ext>
            </a:extLst>
          </p:cNvPr>
          <p:cNvCxnSpPr>
            <a:cxnSpLocks/>
          </p:cNvCxnSpPr>
          <p:nvPr/>
        </p:nvCxnSpPr>
        <p:spPr>
          <a:xfrm>
            <a:off x="2126120" y="498259"/>
            <a:ext cx="0" cy="117630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6358AD-4760-41E9-98A4-B45DE129AFE2}"/>
              </a:ext>
            </a:extLst>
          </p:cNvPr>
          <p:cNvGrpSpPr/>
          <p:nvPr/>
        </p:nvGrpSpPr>
        <p:grpSpPr>
          <a:xfrm>
            <a:off x="1170576" y="610691"/>
            <a:ext cx="2076803" cy="584775"/>
            <a:chOff x="5713095" y="444783"/>
            <a:chExt cx="2076803" cy="58477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A2D6CF2-9FBB-4A45-906B-AC0AACB66AEB}"/>
                </a:ext>
              </a:extLst>
            </p:cNvPr>
            <p:cNvSpPr/>
            <p:nvPr/>
          </p:nvSpPr>
          <p:spPr>
            <a:xfrm>
              <a:off x="6575063" y="512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EB8943-49D2-40A1-AF88-E9423522D9DC}"/>
                </a:ext>
              </a:extLst>
            </p:cNvPr>
            <p:cNvSpPr/>
            <p:nvPr/>
          </p:nvSpPr>
          <p:spPr>
            <a:xfrm>
              <a:off x="5713095" y="444783"/>
              <a:ext cx="2076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</a:p>
            <a:p>
              <a:r>
                <a:rPr lang="en-US" sz="1600" dirty="0"/>
                <a:t>TLS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69F2AA6A-9767-4052-8147-C4F3A38B6CE1}"/>
              </a:ext>
            </a:extLst>
          </p:cNvPr>
          <p:cNvSpPr/>
          <p:nvPr/>
        </p:nvSpPr>
        <p:spPr>
          <a:xfrm>
            <a:off x="2594603" y="1815402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68218E1-454B-4E7E-B755-24683D3A89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570078"/>
            <a:ext cx="646455" cy="4344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986C56B-CDA7-45FC-A48F-077D4513C4C7}"/>
              </a:ext>
            </a:extLst>
          </p:cNvPr>
          <p:cNvSpPr/>
          <p:nvPr/>
        </p:nvSpPr>
        <p:spPr>
          <a:xfrm>
            <a:off x="3247379" y="60117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B06D0C-3573-4B9A-8874-E1CF81CBC293}"/>
              </a:ext>
            </a:extLst>
          </p:cNvPr>
          <p:cNvGrpSpPr/>
          <p:nvPr/>
        </p:nvGrpSpPr>
        <p:grpSpPr>
          <a:xfrm>
            <a:off x="-10716" y="3325805"/>
            <a:ext cx="2581075" cy="584775"/>
            <a:chOff x="1897463" y="2588591"/>
            <a:chExt cx="2581075" cy="58477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17E800E-F800-47D3-9BD1-AA974405C7E4}"/>
                </a:ext>
              </a:extLst>
            </p:cNvPr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1B7038F-D7C9-42D0-9B60-83C249ED5A38}"/>
                  </a:ext>
                </a:extLst>
              </p:cNvPr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</a:t>
                </a:r>
              </a:p>
              <a:p>
                <a:r>
                  <a:rPr lang="en-US" sz="1600" dirty="0"/>
                  <a:t>verifier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9A31CB-0A71-4DF3-AC3A-19F69B1F24B4}"/>
                  </a:ext>
                </a:extLst>
              </p:cNvPr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3EA972-7414-4477-9F2D-42EE19EC049B}"/>
                </a:ext>
              </a:extLst>
            </p:cNvPr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9B9754-2433-44B5-8C89-4D28016C3541}"/>
              </a:ext>
            </a:extLst>
          </p:cNvPr>
          <p:cNvCxnSpPr/>
          <p:nvPr/>
        </p:nvCxnSpPr>
        <p:spPr>
          <a:xfrm flipV="1">
            <a:off x="2642162" y="448269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3737D-D447-478F-BCD2-60C79BCB0EFC}"/>
              </a:ext>
            </a:extLst>
          </p:cNvPr>
          <p:cNvSpPr/>
          <p:nvPr/>
        </p:nvSpPr>
        <p:spPr>
          <a:xfrm>
            <a:off x="1996823" y="2874361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App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9ECE4B-E81C-44F0-B659-2C8494AB2F8D}"/>
              </a:ext>
            </a:extLst>
          </p:cNvPr>
          <p:cNvCxnSpPr>
            <a:cxnSpLocks/>
            <a:stCxn id="59" idx="2"/>
          </p:cNvCxnSpPr>
          <p:nvPr/>
        </p:nvCxnSpPr>
        <p:spPr>
          <a:xfrm flipH="1" flipV="1">
            <a:off x="1374663" y="1866166"/>
            <a:ext cx="1219940" cy="4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736FE4-749E-4780-B822-AF0F7D36A976}"/>
              </a:ext>
            </a:extLst>
          </p:cNvPr>
          <p:cNvCxnSpPr>
            <a:cxnSpLocks/>
          </p:cNvCxnSpPr>
          <p:nvPr/>
        </p:nvCxnSpPr>
        <p:spPr>
          <a:xfrm flipH="1">
            <a:off x="1374662" y="2481593"/>
            <a:ext cx="45569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FEBF03-4698-47F5-AC5A-056D3D1C3FB0}"/>
              </a:ext>
            </a:extLst>
          </p:cNvPr>
          <p:cNvCxnSpPr/>
          <p:nvPr/>
        </p:nvCxnSpPr>
        <p:spPr>
          <a:xfrm flipH="1">
            <a:off x="1336841" y="1650359"/>
            <a:ext cx="7891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5D7AC9EF-B568-4AD7-9102-81D8CC379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44" y="2893634"/>
            <a:ext cx="583913" cy="5839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746BFBE-A51C-4FDD-9EB0-EBC30A270A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0" y="588739"/>
            <a:ext cx="358262" cy="358262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C0CE4F6-11A3-4E88-A79C-5B2C87AB72BA}"/>
              </a:ext>
            </a:extLst>
          </p:cNvPr>
          <p:cNvSpPr/>
          <p:nvPr/>
        </p:nvSpPr>
        <p:spPr>
          <a:xfrm>
            <a:off x="3607939" y="2684232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BEEC87-9C15-4F06-B2BB-D413A945BE4B}"/>
              </a:ext>
            </a:extLst>
          </p:cNvPr>
          <p:cNvSpPr/>
          <p:nvPr/>
        </p:nvSpPr>
        <p:spPr>
          <a:xfrm>
            <a:off x="3611612" y="2362176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18B708F-2B4F-4E87-B778-34B4FA48ED72}"/>
              </a:ext>
            </a:extLst>
          </p:cNvPr>
          <p:cNvSpPr/>
          <p:nvPr/>
        </p:nvSpPr>
        <p:spPr>
          <a:xfrm>
            <a:off x="3597489" y="2070177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39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27767-98A3-458D-8BDB-37BC7324A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92804" y="298650"/>
            <a:ext cx="396289" cy="806003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9CF84BEC-85E4-4E94-8760-8ADF29CF472D}"/>
              </a:ext>
            </a:extLst>
          </p:cNvPr>
          <p:cNvSpPr/>
          <p:nvPr/>
        </p:nvSpPr>
        <p:spPr>
          <a:xfrm>
            <a:off x="1768080" y="12192"/>
            <a:ext cx="4460851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4BE62-F50B-461D-B33F-3DC1850791C6}"/>
              </a:ext>
            </a:extLst>
          </p:cNvPr>
          <p:cNvGrpSpPr/>
          <p:nvPr/>
        </p:nvGrpSpPr>
        <p:grpSpPr>
          <a:xfrm>
            <a:off x="1831824" y="295307"/>
            <a:ext cx="2204471" cy="1138905"/>
            <a:chOff x="5647054" y="2152567"/>
            <a:chExt cx="2066107" cy="362557"/>
          </a:xfrm>
        </p:grpSpPr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637B8DC7-1480-4478-9471-398792F4BA04}"/>
                </a:ext>
              </a:extLst>
            </p:cNvPr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AFECA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52F140-0FCC-4484-95E7-252156A8BB39}"/>
                </a:ext>
              </a:extLst>
            </p:cNvPr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/>
                <a:t>Trusted processor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740F61-A7E3-411C-8F34-BE9C1FD2C749}"/>
              </a:ext>
            </a:extLst>
          </p:cNvPr>
          <p:cNvSpPr txBox="1"/>
          <p:nvPr/>
        </p:nvSpPr>
        <p:spPr>
          <a:xfrm>
            <a:off x="3067901" y="383118"/>
            <a:ext cx="916227" cy="646331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  <p:cxnSp>
        <p:nvCxnSpPr>
          <p:cNvPr id="10" name="Curved Connector 19">
            <a:extLst>
              <a:ext uri="{FF2B5EF4-FFF2-40B4-BE49-F238E27FC236}">
                <a16:creationId xmlns:a16="http://schemas.microsoft.com/office/drawing/2014/main" id="{6BEFDEAA-CC78-4EC9-87AD-02A55F759CEE}"/>
              </a:ext>
            </a:extLst>
          </p:cNvPr>
          <p:cNvCxnSpPr>
            <a:stCxn id="31" idx="0"/>
            <a:endCxn id="9" idx="0"/>
          </p:cNvCxnSpPr>
          <p:nvPr/>
        </p:nvCxnSpPr>
        <p:spPr>
          <a:xfrm rot="16200000" flipH="1">
            <a:off x="2986736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B6934B62-5E02-49E0-BF11-B111E6419941}"/>
              </a:ext>
            </a:extLst>
          </p:cNvPr>
          <p:cNvSpPr/>
          <p:nvPr/>
        </p:nvSpPr>
        <p:spPr>
          <a:xfrm>
            <a:off x="4066112" y="295307"/>
            <a:ext cx="2105693" cy="1132223"/>
          </a:xfrm>
          <a:prstGeom prst="roundRect">
            <a:avLst>
              <a:gd name="adj" fmla="val 4456"/>
            </a:avLst>
          </a:prstGeom>
          <a:solidFill>
            <a:srgbClr val="FDA1A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Emulated 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400E2-6AC9-4487-952A-FD5DA432DCCD}"/>
              </a:ext>
            </a:extLst>
          </p:cNvPr>
          <p:cNvSpPr txBox="1"/>
          <p:nvPr/>
        </p:nvSpPr>
        <p:spPr>
          <a:xfrm>
            <a:off x="4571091" y="370926"/>
            <a:ext cx="1129368" cy="646331"/>
          </a:xfrm>
          <a:prstGeom prst="rect">
            <a:avLst/>
          </a:prstGeom>
          <a:solidFill>
            <a:srgbClr val="FDA1A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Attacker’s Enclave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395CA-9C71-4933-99B4-398E0E9F5592}"/>
              </a:ext>
            </a:extLst>
          </p:cNvPr>
          <p:cNvGrpSpPr/>
          <p:nvPr/>
        </p:nvGrpSpPr>
        <p:grpSpPr>
          <a:xfrm>
            <a:off x="-22894" y="2149767"/>
            <a:ext cx="1670329" cy="1205401"/>
            <a:chOff x="195103" y="3148408"/>
            <a:chExt cx="1670329" cy="120540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297089-20F4-4771-B765-1E6DB4AB1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8D620D-D12E-4EC8-88FF-4006461895FD}"/>
                </a:ext>
              </a:extLst>
            </p:cNvPr>
            <p:cNvSpPr/>
            <p:nvPr/>
          </p:nvSpPr>
          <p:spPr>
            <a:xfrm>
              <a:off x="195103" y="3984477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Remote verifier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A6939B9-77E5-4366-94F1-FAB542F41A36}"/>
              </a:ext>
            </a:extLst>
          </p:cNvPr>
          <p:cNvSpPr/>
          <p:nvPr/>
        </p:nvSpPr>
        <p:spPr>
          <a:xfrm>
            <a:off x="-93152" y="1033348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3D36D-DE9E-49CB-A585-7D64596CCC9F}"/>
              </a:ext>
            </a:extLst>
          </p:cNvPr>
          <p:cNvSpPr/>
          <p:nvPr/>
        </p:nvSpPr>
        <p:spPr>
          <a:xfrm>
            <a:off x="3108067" y="156263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B4CED3-28E4-4DEC-9BBE-E64B0D6E48A0}"/>
              </a:ext>
            </a:extLst>
          </p:cNvPr>
          <p:cNvCxnSpPr>
            <a:endCxn id="31" idx="1"/>
          </p:cNvCxnSpPr>
          <p:nvPr/>
        </p:nvCxnSpPr>
        <p:spPr>
          <a:xfrm>
            <a:off x="760067" y="706283"/>
            <a:ext cx="1129065" cy="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3DC6E3-3F7E-47A5-8C3F-49AFF362125C}"/>
              </a:ext>
            </a:extLst>
          </p:cNvPr>
          <p:cNvGrpSpPr/>
          <p:nvPr/>
        </p:nvGrpSpPr>
        <p:grpSpPr>
          <a:xfrm>
            <a:off x="3176049" y="-31953"/>
            <a:ext cx="2091724" cy="369332"/>
            <a:chOff x="5723463" y="804615"/>
            <a:chExt cx="2091724" cy="3693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9B1D3-98FF-475D-B0FA-177C9FDD0CCB}"/>
                </a:ext>
              </a:extLst>
            </p:cNvPr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1202AE-1189-4863-B05B-5B482427F81A}"/>
                </a:ext>
              </a:extLst>
            </p:cNvPr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23" name="Curved Connector 63">
            <a:extLst>
              <a:ext uri="{FF2B5EF4-FFF2-40B4-BE49-F238E27FC236}">
                <a16:creationId xmlns:a16="http://schemas.microsoft.com/office/drawing/2014/main" id="{A63E886E-72F4-4C48-B216-33753EFB73DF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1388691" y="1434212"/>
            <a:ext cx="1547947" cy="113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A189F4-129E-484B-B1F6-75E3D2E92FBA}"/>
              </a:ext>
            </a:extLst>
          </p:cNvPr>
          <p:cNvGrpSpPr/>
          <p:nvPr/>
        </p:nvGrpSpPr>
        <p:grpSpPr>
          <a:xfrm>
            <a:off x="2150848" y="2254882"/>
            <a:ext cx="1564611" cy="369332"/>
            <a:chOff x="5620702" y="820408"/>
            <a:chExt cx="1564611" cy="3693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D633A0-9012-4A55-9346-0C1271DF352E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836A4D-AF52-4A2D-90AD-A1FB3243B61F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62B4FE-D2BE-42AE-A9C2-DA881CE4DB24}"/>
              </a:ext>
            </a:extLst>
          </p:cNvPr>
          <p:cNvCxnSpPr/>
          <p:nvPr/>
        </p:nvCxnSpPr>
        <p:spPr>
          <a:xfrm flipV="1">
            <a:off x="613908" y="1446015"/>
            <a:ext cx="1333" cy="70375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9ED0F1-16BB-4C89-A0D1-62F3282F018A}"/>
              </a:ext>
            </a:extLst>
          </p:cNvPr>
          <p:cNvGrpSpPr/>
          <p:nvPr/>
        </p:nvGrpSpPr>
        <p:grpSpPr>
          <a:xfrm>
            <a:off x="770006" y="1481830"/>
            <a:ext cx="1564611" cy="369332"/>
            <a:chOff x="5620702" y="820408"/>
            <a:chExt cx="1564611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017643-8915-4D69-A6FB-0062CD3CE575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0233A1-0804-4B3A-BC2B-2BD34A3E362A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4110DFE-CFAB-4434-B0CA-EFC9E4DF7577}"/>
              </a:ext>
            </a:extLst>
          </p:cNvPr>
          <p:cNvSpPr/>
          <p:nvPr/>
        </p:nvSpPr>
        <p:spPr>
          <a:xfrm>
            <a:off x="1889132" y="381617"/>
            <a:ext cx="1119653" cy="651465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4F4A9-6360-40A3-9C4C-5C3B16BBD928}"/>
              </a:ext>
            </a:extLst>
          </p:cNvPr>
          <p:cNvSpPr/>
          <p:nvPr/>
        </p:nvSpPr>
        <p:spPr>
          <a:xfrm>
            <a:off x="1616913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T</a:t>
            </a:r>
            <a:r>
              <a:rPr lang="en-US" sz="1600" dirty="0"/>
              <a:t>EE</a:t>
            </a:r>
            <a:r>
              <a:rPr lang="en-US" dirty="0"/>
              <a:t> Enclave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CADB51-431E-423A-95DB-AD2E2BB178D5}"/>
              </a:ext>
            </a:extLst>
          </p:cNvPr>
          <p:cNvGrpSpPr/>
          <p:nvPr/>
        </p:nvGrpSpPr>
        <p:grpSpPr>
          <a:xfrm>
            <a:off x="770006" y="1752075"/>
            <a:ext cx="1854051" cy="369332"/>
            <a:chOff x="5620702" y="820408"/>
            <a:chExt cx="1854051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1CA354-4884-438B-9E0F-C1454760D7BF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62FAFB-B86E-4997-9F06-36784735399D}"/>
                </a:ext>
              </a:extLst>
            </p:cNvPr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039FB9-E7A0-46DA-B76E-81E4DFEEC479}"/>
              </a:ext>
            </a:extLst>
          </p:cNvPr>
          <p:cNvGrpSpPr/>
          <p:nvPr/>
        </p:nvGrpSpPr>
        <p:grpSpPr>
          <a:xfrm>
            <a:off x="882379" y="372966"/>
            <a:ext cx="1027712" cy="646331"/>
            <a:chOff x="5799267" y="544031"/>
            <a:chExt cx="1027712" cy="64633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49D685-3C3A-4F93-B9EC-24E0D07907BD}"/>
                </a:ext>
              </a:extLst>
            </p:cNvPr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947B17-FF16-4A16-B2BF-AB847CE262AC}"/>
                </a:ext>
              </a:extLst>
            </p:cNvPr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293BF81-FAF0-425A-BC31-75E975B8EB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40" y="646978"/>
            <a:ext cx="502756" cy="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6177" y="356078"/>
            <a:ext cx="2452830" cy="1883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6981" y="440360"/>
            <a:ext cx="1270291" cy="1473784"/>
          </a:xfrm>
          <a:prstGeom prst="roundRect">
            <a:avLst>
              <a:gd name="adj" fmla="val 8797"/>
            </a:avLst>
          </a:prstGeom>
          <a:solidFill>
            <a:srgbClr val="FDA1AC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5953" y="187934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31456" y="568774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7393" y="1320633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3628" y="2188223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0503" y="4956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9046" y="802399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4612" y="347565"/>
            <a:ext cx="215276" cy="1579982"/>
            <a:chOff x="1068265" y="386859"/>
            <a:chExt cx="511000" cy="2357182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02519"/>
              <a:ext cx="506237" cy="1241522"/>
              <a:chOff x="1690863" y="1307436"/>
              <a:chExt cx="506237" cy="122912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</p:cNvCxnSpPr>
              <p:nvPr/>
            </p:nvCxnSpPr>
            <p:spPr>
              <a:xfrm>
                <a:off x="2187577" y="1307436"/>
                <a:ext cx="0" cy="12291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90121" y="1071769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2600" y="2183858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10813" y="645759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46365" y="1558086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858614" y="200242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3746" y="1691225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7025" y="17523"/>
            <a:ext cx="1796604" cy="338554"/>
            <a:chOff x="5620702" y="702509"/>
            <a:chExt cx="1796604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8" y="702509"/>
              <a:ext cx="16448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User initialization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28175" y="772480"/>
            <a:ext cx="909552" cy="646331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  <p:sp>
        <p:nvSpPr>
          <p:cNvPr id="54" name="Left-Right Arrow 53"/>
          <p:cNvSpPr/>
          <p:nvPr/>
        </p:nvSpPr>
        <p:spPr>
          <a:xfrm>
            <a:off x="1755351" y="856460"/>
            <a:ext cx="220512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041691" y="970122"/>
            <a:ext cx="1719588" cy="338554"/>
            <a:chOff x="5620702" y="702509"/>
            <a:chExt cx="17195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586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+ TLS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7D6C13B-6CF6-46D4-A64F-BA23FDDEA4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38" y="229566"/>
            <a:ext cx="614937" cy="6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222D269-1E04-4D76-B5C6-D83E7368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82" y="0"/>
            <a:ext cx="747094" cy="7470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5B4CCC-8B5E-4BBA-8FB4-8AAC0005C39C}"/>
              </a:ext>
            </a:extLst>
          </p:cNvPr>
          <p:cNvCxnSpPr>
            <a:endCxn id="36" idx="0"/>
          </p:cNvCxnSpPr>
          <p:nvPr/>
        </p:nvCxnSpPr>
        <p:spPr>
          <a:xfrm>
            <a:off x="3963627" y="4386106"/>
            <a:ext cx="0" cy="3491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9DC6C6A-5CF7-4AF8-AD06-2B0759D9DD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185" y="90936"/>
            <a:ext cx="323844" cy="6586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005453-6D7C-49C2-A632-F80816D46F8C}"/>
              </a:ext>
            </a:extLst>
          </p:cNvPr>
          <p:cNvSpPr/>
          <p:nvPr/>
        </p:nvSpPr>
        <p:spPr>
          <a:xfrm>
            <a:off x="163012" y="793476"/>
            <a:ext cx="120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38C61-516D-4802-88AC-1EA9749D11ED}"/>
              </a:ext>
            </a:extLst>
          </p:cNvPr>
          <p:cNvSpPr/>
          <p:nvPr/>
        </p:nvSpPr>
        <p:spPr>
          <a:xfrm>
            <a:off x="1557122" y="793476"/>
            <a:ext cx="16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owner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82F41-8CF4-42A2-9FC2-4130744CE403}"/>
              </a:ext>
            </a:extLst>
          </p:cNvPr>
          <p:cNvSpPr/>
          <p:nvPr/>
        </p:nvSpPr>
        <p:spPr>
          <a:xfrm>
            <a:off x="3175006" y="793476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9817EE-AD4E-4A09-A527-C2F7F2163229}"/>
              </a:ext>
            </a:extLst>
          </p:cNvPr>
          <p:cNvCxnSpPr>
            <a:cxnSpLocks/>
          </p:cNvCxnSpPr>
          <p:nvPr/>
        </p:nvCxnSpPr>
        <p:spPr>
          <a:xfrm>
            <a:off x="762586" y="1228848"/>
            <a:ext cx="0" cy="41066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5651E5-8966-4DFC-BE25-0CDF64E6F65D}"/>
              </a:ext>
            </a:extLst>
          </p:cNvPr>
          <p:cNvCxnSpPr>
            <a:cxnSpLocks/>
          </p:cNvCxnSpPr>
          <p:nvPr/>
        </p:nvCxnSpPr>
        <p:spPr>
          <a:xfrm>
            <a:off x="3963715" y="1228848"/>
            <a:ext cx="0" cy="41508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1A90B-B74B-4551-A04F-9411576432DF}"/>
              </a:ext>
            </a:extLst>
          </p:cNvPr>
          <p:cNvGrpSpPr/>
          <p:nvPr/>
        </p:nvGrpSpPr>
        <p:grpSpPr>
          <a:xfrm rot="5400000">
            <a:off x="3042778" y="612815"/>
            <a:ext cx="297505" cy="1427986"/>
            <a:chOff x="2945388" y="1890212"/>
            <a:chExt cx="2435504" cy="15642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6DE8A0-91C2-4BBE-BC28-C7F164BC24FA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0D0796-114B-44D2-9A95-5A2DA26E1153}"/>
                </a:ext>
              </a:extLst>
            </p:cNvPr>
            <p:cNvCxnSpPr/>
            <p:nvPr/>
          </p:nvCxnSpPr>
          <p:spPr>
            <a:xfrm rot="16200000" flipV="1">
              <a:off x="4583431" y="2668739"/>
              <a:ext cx="1564285" cy="72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B7832-6073-44DA-B853-424FAF2C09C8}"/>
              </a:ext>
            </a:extLst>
          </p:cNvPr>
          <p:cNvSpPr/>
          <p:nvPr/>
        </p:nvSpPr>
        <p:spPr>
          <a:xfrm>
            <a:off x="2714643" y="1188100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0222E-49ED-4536-A743-87761CF288BE}"/>
              </a:ext>
            </a:extLst>
          </p:cNvPr>
          <p:cNvGrpSpPr/>
          <p:nvPr/>
        </p:nvGrpSpPr>
        <p:grpSpPr>
          <a:xfrm rot="5400000">
            <a:off x="2637379" y="820823"/>
            <a:ext cx="570794" cy="1384855"/>
            <a:chOff x="1226944" y="1818079"/>
            <a:chExt cx="4153948" cy="164163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86F476-046E-455A-A94E-20DEB7BEC906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D55372-CE8D-465E-BBD2-C7928A1F9691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064A488E-2D72-46CA-9A8D-ABFE42188CAD}"/>
              </a:ext>
            </a:extLst>
          </p:cNvPr>
          <p:cNvSpPr/>
          <p:nvPr/>
        </p:nvSpPr>
        <p:spPr>
          <a:xfrm>
            <a:off x="3608853" y="1586108"/>
            <a:ext cx="869950" cy="40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C3BF84-F71F-4FCA-B8B1-C2F292FD5AF0}"/>
              </a:ext>
            </a:extLst>
          </p:cNvPr>
          <p:cNvSpPr/>
          <p:nvPr/>
        </p:nvSpPr>
        <p:spPr>
          <a:xfrm>
            <a:off x="2266838" y="1510421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 USB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F1C71-755B-4DC6-A09D-ABA06E4B76C3}"/>
              </a:ext>
            </a:extLst>
          </p:cNvPr>
          <p:cNvGrpSpPr/>
          <p:nvPr/>
        </p:nvGrpSpPr>
        <p:grpSpPr>
          <a:xfrm rot="5400000" flipV="1">
            <a:off x="1251681" y="733557"/>
            <a:ext cx="295168" cy="1285753"/>
            <a:chOff x="2945388" y="1818079"/>
            <a:chExt cx="2435504" cy="164163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F78FC5-EBC2-4ECA-B20A-507098552FA2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D493956-298C-4D91-8B2F-D726F7566696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95B1915-969F-44C1-84B5-823C48D422F5}"/>
              </a:ext>
            </a:extLst>
          </p:cNvPr>
          <p:cNvSpPr/>
          <p:nvPr/>
        </p:nvSpPr>
        <p:spPr>
          <a:xfrm>
            <a:off x="928220" y="119826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Plug USB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A05025-1B0F-4250-8DA9-AF7E97DD85BB}"/>
              </a:ext>
            </a:extLst>
          </p:cNvPr>
          <p:cNvCxnSpPr/>
          <p:nvPr/>
        </p:nvCxnSpPr>
        <p:spPr>
          <a:xfrm flipH="1">
            <a:off x="802688" y="4793542"/>
            <a:ext cx="3150828" cy="65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472EE-C2CF-4492-B910-7394410E5E0D}"/>
              </a:ext>
            </a:extLst>
          </p:cNvPr>
          <p:cNvSpPr/>
          <p:nvPr/>
        </p:nvSpPr>
        <p:spPr>
          <a:xfrm>
            <a:off x="1419119" y="1943907"/>
            <a:ext cx="190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 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sp>
        <p:nvSpPr>
          <p:cNvPr id="30" name="Rounded Rectangle 43">
            <a:extLst>
              <a:ext uri="{FF2B5EF4-FFF2-40B4-BE49-F238E27FC236}">
                <a16:creationId xmlns:a16="http://schemas.microsoft.com/office/drawing/2014/main" id="{7C508863-CB47-443F-BB31-B46EFEC2147D}"/>
              </a:ext>
            </a:extLst>
          </p:cNvPr>
          <p:cNvSpPr/>
          <p:nvPr/>
        </p:nvSpPr>
        <p:spPr>
          <a:xfrm>
            <a:off x="3358202" y="2697232"/>
            <a:ext cx="1190625" cy="5015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D260C9-20EB-4512-BB18-79D05B37AA09}"/>
              </a:ext>
            </a:extLst>
          </p:cNvPr>
          <p:cNvSpPr/>
          <p:nvPr/>
        </p:nvSpPr>
        <p:spPr>
          <a:xfrm>
            <a:off x="3969442" y="225259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</a:t>
            </a:r>
          </a:p>
        </p:txBody>
      </p:sp>
      <p:sp>
        <p:nvSpPr>
          <p:cNvPr id="32" name="Rounded Rectangle 60">
            <a:extLst>
              <a:ext uri="{FF2B5EF4-FFF2-40B4-BE49-F238E27FC236}">
                <a16:creationId xmlns:a16="http://schemas.microsoft.com/office/drawing/2014/main" id="{6B75E3F2-F872-4095-80B3-C3D4C74174BB}"/>
              </a:ext>
            </a:extLst>
          </p:cNvPr>
          <p:cNvSpPr/>
          <p:nvPr/>
        </p:nvSpPr>
        <p:spPr>
          <a:xfrm>
            <a:off x="3399295" y="3612465"/>
            <a:ext cx="1225296" cy="50329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A8A467-6C41-4094-8B95-C3AE15F3B462}"/>
              </a:ext>
            </a:extLst>
          </p:cNvPr>
          <p:cNvCxnSpPr>
            <a:cxnSpLocks/>
          </p:cNvCxnSpPr>
          <p:nvPr/>
        </p:nvCxnSpPr>
        <p:spPr>
          <a:xfrm>
            <a:off x="3963627" y="3196705"/>
            <a:ext cx="0" cy="460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2421BB-F5CD-409F-BEA3-729881D30DB3}"/>
              </a:ext>
            </a:extLst>
          </p:cNvPr>
          <p:cNvSpPr/>
          <p:nvPr/>
        </p:nvSpPr>
        <p:spPr>
          <a:xfrm>
            <a:off x="3957260" y="3210113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430739-6A41-4388-8308-74FBF7EAA421}"/>
              </a:ext>
            </a:extLst>
          </p:cNvPr>
          <p:cNvSpPr/>
          <p:nvPr/>
        </p:nvSpPr>
        <p:spPr>
          <a:xfrm>
            <a:off x="3854331" y="4150493"/>
            <a:ext cx="860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Seals key</a:t>
            </a:r>
          </a:p>
        </p:txBody>
      </p:sp>
      <p:sp>
        <p:nvSpPr>
          <p:cNvPr id="36" name="Rounded Rectangle 74">
            <a:extLst>
              <a:ext uri="{FF2B5EF4-FFF2-40B4-BE49-F238E27FC236}">
                <a16:creationId xmlns:a16="http://schemas.microsoft.com/office/drawing/2014/main" id="{75CB3AAB-BB65-4AA6-83BB-D9AA83D20998}"/>
              </a:ext>
            </a:extLst>
          </p:cNvPr>
          <p:cNvSpPr/>
          <p:nvPr/>
        </p:nvSpPr>
        <p:spPr>
          <a:xfrm>
            <a:off x="3907126" y="4735269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73841C-E74D-4F71-9DFA-EF25433456AA}"/>
              </a:ext>
            </a:extLst>
          </p:cNvPr>
          <p:cNvSpPr/>
          <p:nvPr/>
        </p:nvSpPr>
        <p:spPr>
          <a:xfrm>
            <a:off x="-329140" y="4431518"/>
            <a:ext cx="103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Stores seal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9CBC-64DE-4B67-8E44-753F1B50CBBD}"/>
              </a:ext>
            </a:extLst>
          </p:cNvPr>
          <p:cNvSpPr/>
          <p:nvPr/>
        </p:nvSpPr>
        <p:spPr>
          <a:xfrm>
            <a:off x="1362214" y="4475225"/>
            <a:ext cx="18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Sends sealed key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04F10-97E1-41E8-8EBE-8D6FF9EDC106}"/>
              </a:ext>
            </a:extLst>
          </p:cNvPr>
          <p:cNvCxnSpPr>
            <a:endCxn id="49" idx="1"/>
          </p:cNvCxnSpPr>
          <p:nvPr/>
        </p:nvCxnSpPr>
        <p:spPr>
          <a:xfrm>
            <a:off x="751308" y="2291586"/>
            <a:ext cx="3144372" cy="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6560075-B6EF-4CA2-A47B-E9003089F303}"/>
              </a:ext>
            </a:extLst>
          </p:cNvPr>
          <p:cNvSpPr/>
          <p:nvPr/>
        </p:nvSpPr>
        <p:spPr>
          <a:xfrm>
            <a:off x="2714643" y="4966178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AA8908-3C31-48ED-8ACB-C12CD7A6CD7A}"/>
              </a:ext>
            </a:extLst>
          </p:cNvPr>
          <p:cNvGrpSpPr/>
          <p:nvPr/>
        </p:nvGrpSpPr>
        <p:grpSpPr>
          <a:xfrm rot="5400000">
            <a:off x="2946931" y="4257431"/>
            <a:ext cx="470472" cy="1542696"/>
            <a:chOff x="2945388" y="1818079"/>
            <a:chExt cx="2435504" cy="1641639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DAF8C9-35B7-4C60-B4AA-7D4EF6D529FB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EBA83F1-D757-4C49-A41A-94278E0CD88F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ounded Rectangle 55">
            <a:extLst>
              <a:ext uri="{FF2B5EF4-FFF2-40B4-BE49-F238E27FC236}">
                <a16:creationId xmlns:a16="http://schemas.microsoft.com/office/drawing/2014/main" id="{EFD99C4D-AB15-4A2F-B903-B9FC1E667E17}"/>
              </a:ext>
            </a:extLst>
          </p:cNvPr>
          <p:cNvSpPr/>
          <p:nvPr/>
        </p:nvSpPr>
        <p:spPr>
          <a:xfrm>
            <a:off x="706085" y="37525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C05DA6-C88F-4F38-ABBA-D0285497753E}"/>
              </a:ext>
            </a:extLst>
          </p:cNvPr>
          <p:cNvCxnSpPr/>
          <p:nvPr/>
        </p:nvCxnSpPr>
        <p:spPr>
          <a:xfrm>
            <a:off x="771248" y="3809992"/>
            <a:ext cx="26525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07A67C2-2AD8-4539-A9DF-CA82239AAAB9}"/>
              </a:ext>
            </a:extLst>
          </p:cNvPr>
          <p:cNvSpPr/>
          <p:nvPr/>
        </p:nvSpPr>
        <p:spPr>
          <a:xfrm>
            <a:off x="1683799" y="3489100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Sends key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991B66-FF20-4866-9857-2D7FBD1BD6E6}"/>
              </a:ext>
            </a:extLst>
          </p:cNvPr>
          <p:cNvSpPr/>
          <p:nvPr/>
        </p:nvSpPr>
        <p:spPr>
          <a:xfrm>
            <a:off x="98537" y="2940855"/>
            <a:ext cx="77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gen</a:t>
            </a:r>
          </a:p>
        </p:txBody>
      </p:sp>
      <p:sp>
        <p:nvSpPr>
          <p:cNvPr id="48" name="Rounded Rectangle 73">
            <a:extLst>
              <a:ext uri="{FF2B5EF4-FFF2-40B4-BE49-F238E27FC236}">
                <a16:creationId xmlns:a16="http://schemas.microsoft.com/office/drawing/2014/main" id="{49ACB08C-A711-488C-8BF9-400269847AC2}"/>
              </a:ext>
            </a:extLst>
          </p:cNvPr>
          <p:cNvSpPr/>
          <p:nvPr/>
        </p:nvSpPr>
        <p:spPr>
          <a:xfrm>
            <a:off x="706667" y="47424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3FFB2F73-59F2-4D05-9E4A-DE392E68C2D6}"/>
              </a:ext>
            </a:extLst>
          </p:cNvPr>
          <p:cNvSpPr/>
          <p:nvPr/>
        </p:nvSpPr>
        <p:spPr>
          <a:xfrm>
            <a:off x="3895680" y="223448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C8017E84-C62B-417A-AAC3-44174D994E16}"/>
              </a:ext>
            </a:extLst>
          </p:cNvPr>
          <p:cNvSpPr/>
          <p:nvPr/>
        </p:nvSpPr>
        <p:spPr>
          <a:xfrm>
            <a:off x="3900760" y="140912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192638-423C-4E84-87EE-5E01AD8EF1F9}"/>
              </a:ext>
            </a:extLst>
          </p:cNvPr>
          <p:cNvSpPr/>
          <p:nvPr/>
        </p:nvSpPr>
        <p:spPr>
          <a:xfrm>
            <a:off x="689520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3FF7B2-32EC-4F94-850C-5C979BBB18C4}"/>
              </a:ext>
            </a:extLst>
          </p:cNvPr>
          <p:cNvSpPr/>
          <p:nvPr/>
        </p:nvSpPr>
        <p:spPr>
          <a:xfrm>
            <a:off x="1963038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F47D05-2608-4B64-AA82-23D4993B734C}"/>
              </a:ext>
            </a:extLst>
          </p:cNvPr>
          <p:cNvSpPr/>
          <p:nvPr/>
        </p:nvSpPr>
        <p:spPr>
          <a:xfrm>
            <a:off x="21704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6E0DE8-C286-4D97-A1E6-95BE4E9A2BFD}"/>
              </a:ext>
            </a:extLst>
          </p:cNvPr>
          <p:cNvSpPr/>
          <p:nvPr/>
        </p:nvSpPr>
        <p:spPr>
          <a:xfrm>
            <a:off x="24091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20C0EA-F43D-496C-B4FE-8A0166AC1273}"/>
              </a:ext>
            </a:extLst>
          </p:cNvPr>
          <p:cNvSpPr/>
          <p:nvPr/>
        </p:nvSpPr>
        <p:spPr>
          <a:xfrm>
            <a:off x="3897607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7680DC-EAF7-40BD-B70A-548616BFADBD}"/>
              </a:ext>
            </a:extLst>
          </p:cNvPr>
          <p:cNvCxnSpPr>
            <a:cxnSpLocks/>
          </p:cNvCxnSpPr>
          <p:nvPr/>
        </p:nvCxnSpPr>
        <p:spPr>
          <a:xfrm>
            <a:off x="3962341" y="2349373"/>
            <a:ext cx="1334" cy="3478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89">
            <a:extLst>
              <a:ext uri="{FF2B5EF4-FFF2-40B4-BE49-F238E27FC236}">
                <a16:creationId xmlns:a16="http://schemas.microsoft.com/office/drawing/2014/main" id="{9E6FC69D-8E7F-41EC-B2A2-97CE0834867C}"/>
              </a:ext>
            </a:extLst>
          </p:cNvPr>
          <p:cNvSpPr/>
          <p:nvPr/>
        </p:nvSpPr>
        <p:spPr>
          <a:xfrm>
            <a:off x="699436" y="293185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BEB8E9-082A-4138-BE51-1E2FF262DB43}"/>
              </a:ext>
            </a:extLst>
          </p:cNvPr>
          <p:cNvCxnSpPr/>
          <p:nvPr/>
        </p:nvCxnSpPr>
        <p:spPr>
          <a:xfrm>
            <a:off x="765464" y="2958130"/>
            <a:ext cx="0" cy="6470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FDA7241-2651-48D4-9D8C-FBE7755537B9}"/>
              </a:ext>
            </a:extLst>
          </p:cNvPr>
          <p:cNvSpPr/>
          <p:nvPr/>
        </p:nvSpPr>
        <p:spPr>
          <a:xfrm>
            <a:off x="2170481" y="2711657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411753-D5ED-4A8B-933F-703DBA11FBAB}"/>
              </a:ext>
            </a:extLst>
          </p:cNvPr>
          <p:cNvGrpSpPr/>
          <p:nvPr/>
        </p:nvGrpSpPr>
        <p:grpSpPr>
          <a:xfrm rot="5400000" flipV="1">
            <a:off x="1402199" y="2149655"/>
            <a:ext cx="219978" cy="1477718"/>
            <a:chOff x="1226944" y="1818079"/>
            <a:chExt cx="4153948" cy="164163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F601D1C-976D-424D-BC30-1523B634B9C4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A648E8-E571-405B-A255-14521E51B480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84C852C-65D7-4B5A-9D19-2328471527F0}"/>
              </a:ext>
            </a:extLst>
          </p:cNvPr>
          <p:cNvSpPr/>
          <p:nvPr/>
        </p:nvSpPr>
        <p:spPr>
          <a:xfrm>
            <a:off x="895639" y="2702573"/>
            <a:ext cx="13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DE6722-A1D5-4AB2-9C77-A16759152A19}"/>
              </a:ext>
            </a:extLst>
          </p:cNvPr>
          <p:cNvSpPr/>
          <p:nvPr/>
        </p:nvSpPr>
        <p:spPr>
          <a:xfrm>
            <a:off x="2028323" y="65382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125F3B5-1148-43D4-882A-0DF929E7A72C}"/>
              </a:ext>
            </a:extLst>
          </p:cNvPr>
          <p:cNvSpPr/>
          <p:nvPr/>
        </p:nvSpPr>
        <p:spPr>
          <a:xfrm>
            <a:off x="1275033" y="216645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EFE8A0-0557-403D-8220-3FFEBED53628}"/>
              </a:ext>
            </a:extLst>
          </p:cNvPr>
          <p:cNvSpPr/>
          <p:nvPr/>
        </p:nvSpPr>
        <p:spPr>
          <a:xfrm>
            <a:off x="425122" y="281207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en-US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AA97267-4855-45D8-8021-CC2CEA63AB7B}"/>
              </a:ext>
            </a:extLst>
          </p:cNvPr>
          <p:cNvSpPr/>
          <p:nvPr/>
        </p:nvSpPr>
        <p:spPr>
          <a:xfrm>
            <a:off x="1533732" y="355135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928BA7-A065-492C-B9BC-6181F5EB1D07}"/>
              </a:ext>
            </a:extLst>
          </p:cNvPr>
          <p:cNvSpPr/>
          <p:nvPr/>
        </p:nvSpPr>
        <p:spPr>
          <a:xfrm>
            <a:off x="3081154" y="454365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9A4E94E-3DB1-4262-B4B2-F63E78D791D8}"/>
              </a:ext>
            </a:extLst>
          </p:cNvPr>
          <p:cNvSpPr/>
          <p:nvPr/>
        </p:nvSpPr>
        <p:spPr>
          <a:xfrm>
            <a:off x="2578039" y="502840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05559AE-5124-40DD-B2B5-CF139A287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16" y="110863"/>
            <a:ext cx="663184" cy="6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3898922" y="172779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23505" y="114462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5036" y="263536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Intel SGX </a:t>
            </a:r>
          </a:p>
          <a:p>
            <a:pPr algn="ctr"/>
            <a:r>
              <a:rPr lang="en-US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5988" y="124713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9901" y="27347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876501" y="159439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37290" y="233239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0526" y="324279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533" y="634992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14393" y="1661459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7830" y="1020096"/>
            <a:ext cx="183825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6222026" y="132068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43213" y="180882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836475" y="1957405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87552" y="326169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IO Devices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2766030" y="1645688"/>
            <a:ext cx="893904" cy="92842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65949" y="2960102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Untrusted local terminal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725693" y="1484148"/>
            <a:ext cx="420925" cy="85610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010672" y="9990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248423" y="2308744"/>
            <a:ext cx="1209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706122" y="-115994"/>
            <a:ext cx="1169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369554" y="57146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-270733" y="30117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442733" y="2411274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56632" y="846371"/>
            <a:ext cx="3233038" cy="338554"/>
            <a:chOff x="5847195" y="713208"/>
            <a:chExt cx="3233038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30786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enclave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375025" y="832568"/>
            <a:ext cx="2619884" cy="338554"/>
            <a:chOff x="5620702" y="702509"/>
            <a:chExt cx="2619884" cy="338554"/>
          </a:xfrm>
        </p:grpSpPr>
        <p:sp>
          <p:nvSpPr>
            <p:cNvPr id="110" name="Oval 10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enclave PK + response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263178" y="236591"/>
            <a:ext cx="2619884" cy="861774"/>
            <a:chOff x="5620702" y="702509"/>
            <a:chExt cx="2619884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7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remote P</a:t>
              </a:r>
              <a:r>
                <a:rPr lang="en-US" sz="1400" dirty="0"/>
                <a:t>ROXIMI</a:t>
              </a:r>
              <a:r>
                <a:rPr lang="en-US" sz="1600" dirty="0"/>
                <a:t>KEY</a:t>
              </a:r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538" y="2648454"/>
            <a:ext cx="796389" cy="652073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4965536" y="894191"/>
            <a:ext cx="1508605" cy="1072108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BA6DDA7-F5C0-499C-9105-C0630042D4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98" y="1169000"/>
            <a:ext cx="586407" cy="5864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906DEB-0F21-4B7F-8C71-90BCA03224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58" y="1394414"/>
            <a:ext cx="560712" cy="5607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91A95E5-98CF-4CEC-87FE-367F2602DC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90" y="1562287"/>
            <a:ext cx="405568" cy="405568"/>
          </a:xfrm>
          <a:prstGeom prst="rect">
            <a:avLst/>
          </a:prstGeom>
        </p:spPr>
      </p:pic>
      <p:sp>
        <p:nvSpPr>
          <p:cNvPr id="71" name="Left-Right Arrow 70"/>
          <p:cNvSpPr/>
          <p:nvPr/>
        </p:nvSpPr>
        <p:spPr>
          <a:xfrm>
            <a:off x="2179002" y="1982814"/>
            <a:ext cx="4295140" cy="122174"/>
          </a:xfrm>
          <a:prstGeom prst="leftRightArrow">
            <a:avLst>
              <a:gd name="adj1" fmla="val 48266"/>
              <a:gd name="adj2" fmla="val 45214"/>
            </a:avLst>
          </a:prstGeom>
          <a:solidFill>
            <a:srgbClr val="92D050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1184A6-A487-465A-B5A7-51A55A407455}"/>
              </a:ext>
            </a:extLst>
          </p:cNvPr>
          <p:cNvCxnSpPr>
            <a:cxnSpLocks/>
            <a:stCxn id="24" idx="2"/>
            <a:endCxn id="83" idx="0"/>
          </p:cNvCxnSpPr>
          <p:nvPr/>
        </p:nvCxnSpPr>
        <p:spPr>
          <a:xfrm>
            <a:off x="4904483" y="427191"/>
            <a:ext cx="9052" cy="2962883"/>
          </a:xfrm>
          <a:prstGeom prst="line">
            <a:avLst/>
          </a:prstGeom>
          <a:ln w="12700">
            <a:solidFill>
              <a:srgbClr val="F28A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1A3B95-0A04-4CD0-A8D7-7F6009C1D026}"/>
              </a:ext>
            </a:extLst>
          </p:cNvPr>
          <p:cNvCxnSpPr>
            <a:cxnSpLocks/>
          </p:cNvCxnSpPr>
          <p:nvPr/>
        </p:nvCxnSpPr>
        <p:spPr>
          <a:xfrm>
            <a:off x="2889316" y="165581"/>
            <a:ext cx="0" cy="3500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934F4D-8D97-4E6E-9949-A1574F4C1905}"/>
              </a:ext>
            </a:extLst>
          </p:cNvPr>
          <p:cNvSpPr txBox="1"/>
          <p:nvPr/>
        </p:nvSpPr>
        <p:spPr>
          <a:xfrm rot="16200000">
            <a:off x="2587139" y="2166298"/>
            <a:ext cx="5469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5188C-B248-4117-A58E-67164A0614F6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 flipH="1">
            <a:off x="1324129" y="427191"/>
            <a:ext cx="8012" cy="2962883"/>
          </a:xfrm>
          <a:prstGeom prst="line">
            <a:avLst/>
          </a:prstGeom>
          <a:ln w="12700">
            <a:solidFill>
              <a:srgbClr val="F28A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035BDA-8EB5-433B-BCB6-372D0012BCB3}"/>
              </a:ext>
            </a:extLst>
          </p:cNvPr>
          <p:cNvSpPr txBox="1"/>
          <p:nvPr/>
        </p:nvSpPr>
        <p:spPr>
          <a:xfrm>
            <a:off x="742086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AE2C1-6E5B-4F17-903F-F5022B48CE2A}"/>
              </a:ext>
            </a:extLst>
          </p:cNvPr>
          <p:cNvCxnSpPr>
            <a:cxnSpLocks/>
          </p:cNvCxnSpPr>
          <p:nvPr/>
        </p:nvCxnSpPr>
        <p:spPr>
          <a:xfrm>
            <a:off x="376150" y="769618"/>
            <a:ext cx="960991" cy="146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5AB612-2B9E-4A00-9E90-263D7C02645E}"/>
              </a:ext>
            </a:extLst>
          </p:cNvPr>
          <p:cNvSpPr txBox="1"/>
          <p:nvPr/>
        </p:nvSpPr>
        <p:spPr>
          <a:xfrm>
            <a:off x="1693626" y="-94486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E3BDE-776D-47E4-8123-2FDCEBCF7214}"/>
              </a:ext>
            </a:extLst>
          </p:cNvPr>
          <p:cNvSpPr txBox="1"/>
          <p:nvPr/>
        </p:nvSpPr>
        <p:spPr>
          <a:xfrm>
            <a:off x="-231843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CC95DD-AD75-4644-A8FC-0BB5E4B7DE6F}"/>
              </a:ext>
            </a:extLst>
          </p:cNvPr>
          <p:cNvCxnSpPr>
            <a:cxnSpLocks/>
          </p:cNvCxnSpPr>
          <p:nvPr/>
        </p:nvCxnSpPr>
        <p:spPr>
          <a:xfrm flipH="1">
            <a:off x="1337141" y="1507141"/>
            <a:ext cx="911599" cy="251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CECA7-48C8-4334-A32C-C08B05166912}"/>
              </a:ext>
            </a:extLst>
          </p:cNvPr>
          <p:cNvCxnSpPr>
            <a:cxnSpLocks/>
          </p:cNvCxnSpPr>
          <p:nvPr/>
        </p:nvCxnSpPr>
        <p:spPr>
          <a:xfrm>
            <a:off x="2237907" y="1052411"/>
            <a:ext cx="0" cy="45956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34A7AA-1667-40F2-B62B-D81141CE3A74}"/>
              </a:ext>
            </a:extLst>
          </p:cNvPr>
          <p:cNvCxnSpPr>
            <a:cxnSpLocks/>
          </p:cNvCxnSpPr>
          <p:nvPr/>
        </p:nvCxnSpPr>
        <p:spPr>
          <a:xfrm>
            <a:off x="438875" y="2004314"/>
            <a:ext cx="0" cy="4595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C687BA-C455-495F-A5D3-B15273815D1B}"/>
              </a:ext>
            </a:extLst>
          </p:cNvPr>
          <p:cNvSpPr/>
          <p:nvPr/>
        </p:nvSpPr>
        <p:spPr>
          <a:xfrm>
            <a:off x="1221372" y="791550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3E9BF5-C58D-4A7D-855D-82B39B78438B}"/>
              </a:ext>
            </a:extLst>
          </p:cNvPr>
          <p:cNvSpPr/>
          <p:nvPr/>
        </p:nvSpPr>
        <p:spPr>
          <a:xfrm>
            <a:off x="1221372" y="1653715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CCEB20-A5DC-48BB-87AF-A66B85D9EAE2}"/>
              </a:ext>
            </a:extLst>
          </p:cNvPr>
          <p:cNvCxnSpPr>
            <a:cxnSpLocks/>
          </p:cNvCxnSpPr>
          <p:nvPr/>
        </p:nvCxnSpPr>
        <p:spPr>
          <a:xfrm>
            <a:off x="404810" y="427191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B6C2C8-0895-4C82-BD85-E1CDE2813ED3}"/>
              </a:ext>
            </a:extLst>
          </p:cNvPr>
          <p:cNvCxnSpPr>
            <a:cxnSpLocks/>
          </p:cNvCxnSpPr>
          <p:nvPr/>
        </p:nvCxnSpPr>
        <p:spPr>
          <a:xfrm>
            <a:off x="431739" y="2454289"/>
            <a:ext cx="903085" cy="2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FB0A6B-10DA-4C75-939F-1A0578FCE6CD}"/>
              </a:ext>
            </a:extLst>
          </p:cNvPr>
          <p:cNvSpPr/>
          <p:nvPr/>
        </p:nvSpPr>
        <p:spPr>
          <a:xfrm>
            <a:off x="1208360" y="2558192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5A4994-31D1-4869-9AFA-0C0FFDF27B79}"/>
              </a:ext>
            </a:extLst>
          </p:cNvPr>
          <p:cNvCxnSpPr>
            <a:cxnSpLocks/>
          </p:cNvCxnSpPr>
          <p:nvPr/>
        </p:nvCxnSpPr>
        <p:spPr>
          <a:xfrm>
            <a:off x="2184582" y="2894800"/>
            <a:ext cx="0" cy="39681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43E2A-BA48-4C13-B2FB-CBC3966DBE79}"/>
              </a:ext>
            </a:extLst>
          </p:cNvPr>
          <p:cNvSpPr/>
          <p:nvPr/>
        </p:nvSpPr>
        <p:spPr>
          <a:xfrm>
            <a:off x="365712" y="514419"/>
            <a:ext cx="536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ECall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FCF8F8-5C67-4B4F-8898-5D205162937E}"/>
              </a:ext>
            </a:extLst>
          </p:cNvPr>
          <p:cNvSpPr/>
          <p:nvPr/>
        </p:nvSpPr>
        <p:spPr>
          <a:xfrm>
            <a:off x="2217517" y="1340323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OCall</a:t>
            </a:r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4DCAB9-DC8B-4D70-912F-76F7A8167C4A}"/>
              </a:ext>
            </a:extLst>
          </p:cNvPr>
          <p:cNvSpPr/>
          <p:nvPr/>
        </p:nvSpPr>
        <p:spPr>
          <a:xfrm>
            <a:off x="1105960" y="339007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92807-DAF0-4703-B1E8-F57856701306}"/>
              </a:ext>
            </a:extLst>
          </p:cNvPr>
          <p:cNvSpPr txBox="1"/>
          <p:nvPr/>
        </p:nvSpPr>
        <p:spPr>
          <a:xfrm>
            <a:off x="4314428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E2444-EC64-404A-B7C3-420FE4A2C978}"/>
              </a:ext>
            </a:extLst>
          </p:cNvPr>
          <p:cNvSpPr txBox="1"/>
          <p:nvPr/>
        </p:nvSpPr>
        <p:spPr>
          <a:xfrm>
            <a:off x="5625901" y="-94486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BD65B-E6E2-4F97-835B-710E5F4A10C1}"/>
              </a:ext>
            </a:extLst>
          </p:cNvPr>
          <p:cNvSpPr txBox="1"/>
          <p:nvPr/>
        </p:nvSpPr>
        <p:spPr>
          <a:xfrm>
            <a:off x="3001403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02BF74-9976-4397-A6CD-EE22E7060457}"/>
              </a:ext>
            </a:extLst>
          </p:cNvPr>
          <p:cNvCxnSpPr>
            <a:cxnSpLocks/>
          </p:cNvCxnSpPr>
          <p:nvPr/>
        </p:nvCxnSpPr>
        <p:spPr>
          <a:xfrm>
            <a:off x="3638056" y="427191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41E6F26-70FF-40BD-A576-90F0FBFBEE6A}"/>
              </a:ext>
            </a:extLst>
          </p:cNvPr>
          <p:cNvSpPr/>
          <p:nvPr/>
        </p:nvSpPr>
        <p:spPr>
          <a:xfrm>
            <a:off x="3923439" y="474848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memory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A5A4D-54BC-462D-B25D-F3252651C874}"/>
              </a:ext>
            </a:extLst>
          </p:cNvPr>
          <p:cNvCxnSpPr>
            <a:cxnSpLocks/>
          </p:cNvCxnSpPr>
          <p:nvPr/>
        </p:nvCxnSpPr>
        <p:spPr>
          <a:xfrm>
            <a:off x="3638056" y="778075"/>
            <a:ext cx="1296354" cy="305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73DED7-1CF3-4D7D-B0E7-0F7B331E4B41}"/>
              </a:ext>
            </a:extLst>
          </p:cNvPr>
          <p:cNvCxnSpPr>
            <a:cxnSpLocks/>
          </p:cNvCxnSpPr>
          <p:nvPr/>
        </p:nvCxnSpPr>
        <p:spPr>
          <a:xfrm>
            <a:off x="4904482" y="1083189"/>
            <a:ext cx="1296354" cy="305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14194A-1B0D-4564-AEE1-A706CA09012B}"/>
              </a:ext>
            </a:extLst>
          </p:cNvPr>
          <p:cNvCxnSpPr>
            <a:cxnSpLocks/>
          </p:cNvCxnSpPr>
          <p:nvPr/>
        </p:nvCxnSpPr>
        <p:spPr>
          <a:xfrm>
            <a:off x="6200836" y="1388303"/>
            <a:ext cx="0" cy="32358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C1B0C-F1B0-45D2-A8B5-D3458322DF66}"/>
              </a:ext>
            </a:extLst>
          </p:cNvPr>
          <p:cNvSpPr/>
          <p:nvPr/>
        </p:nvSpPr>
        <p:spPr>
          <a:xfrm>
            <a:off x="3923439" y="1658626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Request, </a:t>
            </a:r>
            <a:r>
              <a:rPr lang="en-US" sz="1300" dirty="0" err="1">
                <a:solidFill>
                  <a:schemeClr val="tx1"/>
                </a:solidFill>
              </a:rPr>
              <a:t>FunctionID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dirty="0" err="1">
                <a:solidFill>
                  <a:schemeClr val="tx1"/>
                </a:solidFill>
              </a:rPr>
              <a:t>args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FE28C7-4FEE-474C-8902-94322E339EB8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5887873" y="1726236"/>
            <a:ext cx="312964" cy="97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FB0A9F-ED59-43DF-AFEB-33D107F28F6E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622869" y="1823552"/>
            <a:ext cx="300570" cy="127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8654CE-6C49-4994-B94A-B71C954734BC}"/>
              </a:ext>
            </a:extLst>
          </p:cNvPr>
          <p:cNvCxnSpPr>
            <a:cxnSpLocks/>
          </p:cNvCxnSpPr>
          <p:nvPr/>
        </p:nvCxnSpPr>
        <p:spPr>
          <a:xfrm>
            <a:off x="3638056" y="1961257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29612D7-04B8-48A4-8DAC-DBA1037F43F1}"/>
              </a:ext>
            </a:extLst>
          </p:cNvPr>
          <p:cNvSpPr/>
          <p:nvPr/>
        </p:nvSpPr>
        <p:spPr>
          <a:xfrm>
            <a:off x="3923439" y="2263807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Return values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CDC93B-1EB2-457E-8DA8-D90EA1A61B2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636363" y="2334536"/>
            <a:ext cx="287076" cy="94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5EFF5D-0540-4646-80A7-4F52346CEA30}"/>
              </a:ext>
            </a:extLst>
          </p:cNvPr>
          <p:cNvCxnSpPr>
            <a:cxnSpLocks/>
          </p:cNvCxnSpPr>
          <p:nvPr/>
        </p:nvCxnSpPr>
        <p:spPr>
          <a:xfrm>
            <a:off x="5883834" y="2403866"/>
            <a:ext cx="287076" cy="94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9C9DE5-859C-4368-81A1-01703F74CB07}"/>
              </a:ext>
            </a:extLst>
          </p:cNvPr>
          <p:cNvCxnSpPr>
            <a:cxnSpLocks/>
          </p:cNvCxnSpPr>
          <p:nvPr/>
        </p:nvCxnSpPr>
        <p:spPr>
          <a:xfrm>
            <a:off x="6170910" y="2498063"/>
            <a:ext cx="0" cy="4589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F5BE5B79-BEDB-4955-AE26-278F27191394}"/>
              </a:ext>
            </a:extLst>
          </p:cNvPr>
          <p:cNvSpPr/>
          <p:nvPr/>
        </p:nvSpPr>
        <p:spPr>
          <a:xfrm flipH="1">
            <a:off x="6044354" y="1830644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B57B8616-D72F-4334-9E7F-4ACB96200B1C}"/>
              </a:ext>
            </a:extLst>
          </p:cNvPr>
          <p:cNvSpPr/>
          <p:nvPr/>
        </p:nvSpPr>
        <p:spPr>
          <a:xfrm flipH="1">
            <a:off x="6044354" y="2136436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E4B27289-23C9-48C4-AC1C-9B8B1AE9E22B}"/>
              </a:ext>
            </a:extLst>
          </p:cNvPr>
          <p:cNvSpPr/>
          <p:nvPr/>
        </p:nvSpPr>
        <p:spPr>
          <a:xfrm>
            <a:off x="3474436" y="950664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FEE43740-DBC8-4C67-831A-6310FA530100}"/>
              </a:ext>
            </a:extLst>
          </p:cNvPr>
          <p:cNvSpPr/>
          <p:nvPr/>
        </p:nvSpPr>
        <p:spPr>
          <a:xfrm>
            <a:off x="3474436" y="1353512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Arrow: Curved Left 63">
            <a:extLst>
              <a:ext uri="{FF2B5EF4-FFF2-40B4-BE49-F238E27FC236}">
                <a16:creationId xmlns:a16="http://schemas.microsoft.com/office/drawing/2014/main" id="{4884FC48-29EF-40F4-9807-2B7B8A3E1C75}"/>
              </a:ext>
            </a:extLst>
          </p:cNvPr>
          <p:cNvSpPr/>
          <p:nvPr/>
        </p:nvSpPr>
        <p:spPr>
          <a:xfrm>
            <a:off x="3474436" y="2727523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Arrow: Curved Left 64">
            <a:extLst>
              <a:ext uri="{FF2B5EF4-FFF2-40B4-BE49-F238E27FC236}">
                <a16:creationId xmlns:a16="http://schemas.microsoft.com/office/drawing/2014/main" id="{8938A1A3-8F2B-46C2-BB70-6C1C62183910}"/>
              </a:ext>
            </a:extLst>
          </p:cNvPr>
          <p:cNvSpPr/>
          <p:nvPr/>
        </p:nvSpPr>
        <p:spPr>
          <a:xfrm>
            <a:off x="3474436" y="3120063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DD7809-4D64-48BC-9ABB-B5E808EBBAE1}"/>
              </a:ext>
            </a:extLst>
          </p:cNvPr>
          <p:cNvSpPr/>
          <p:nvPr/>
        </p:nvSpPr>
        <p:spPr>
          <a:xfrm>
            <a:off x="3073455" y="1106962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BE3AFB-AA80-4F20-93E8-420C7DA8EA31}"/>
              </a:ext>
            </a:extLst>
          </p:cNvPr>
          <p:cNvSpPr/>
          <p:nvPr/>
        </p:nvSpPr>
        <p:spPr>
          <a:xfrm>
            <a:off x="3014534" y="2419746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7AD71C-E727-4A06-B57B-CA9CF1757C11}"/>
              </a:ext>
            </a:extLst>
          </p:cNvPr>
          <p:cNvSpPr/>
          <p:nvPr/>
        </p:nvSpPr>
        <p:spPr>
          <a:xfrm>
            <a:off x="6188443" y="1583742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62856-EDBE-498F-9A76-2B92A14B7504}"/>
              </a:ext>
            </a:extLst>
          </p:cNvPr>
          <p:cNvSpPr/>
          <p:nvPr/>
        </p:nvSpPr>
        <p:spPr>
          <a:xfrm>
            <a:off x="2856691" y="473087"/>
            <a:ext cx="844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Hot </a:t>
            </a:r>
            <a:r>
              <a:rPr lang="en-US" sz="1400" dirty="0" err="1"/>
              <a:t>ECall</a:t>
            </a:r>
            <a:endParaRPr lang="en-US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BBF0A8-C9DF-435B-832B-3D843B14FC0E}"/>
              </a:ext>
            </a:extLst>
          </p:cNvPr>
          <p:cNvSpPr/>
          <p:nvPr/>
        </p:nvSpPr>
        <p:spPr>
          <a:xfrm>
            <a:off x="5942721" y="1043400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Hot </a:t>
            </a:r>
            <a:r>
              <a:rPr lang="en-US" sz="1400" dirty="0" err="1"/>
              <a:t>OCall</a:t>
            </a:r>
            <a:endParaRPr lang="en-US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804BD3-55B5-4804-9224-909FE7C31C98}"/>
              </a:ext>
            </a:extLst>
          </p:cNvPr>
          <p:cNvSpPr/>
          <p:nvPr/>
        </p:nvSpPr>
        <p:spPr>
          <a:xfrm>
            <a:off x="4784678" y="974968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DD62A1-B0F8-43A8-86DC-1DEBCFBA738D}"/>
              </a:ext>
            </a:extLst>
          </p:cNvPr>
          <p:cNvCxnSpPr>
            <a:cxnSpLocks/>
          </p:cNvCxnSpPr>
          <p:nvPr/>
        </p:nvCxnSpPr>
        <p:spPr>
          <a:xfrm>
            <a:off x="1319165" y="915282"/>
            <a:ext cx="960991" cy="146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96AFD5-F09B-4CB0-B8CE-4ECE64FC677A}"/>
              </a:ext>
            </a:extLst>
          </p:cNvPr>
          <p:cNvCxnSpPr>
            <a:cxnSpLocks/>
          </p:cNvCxnSpPr>
          <p:nvPr/>
        </p:nvCxnSpPr>
        <p:spPr>
          <a:xfrm flipH="1">
            <a:off x="438875" y="1752373"/>
            <a:ext cx="911599" cy="251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BBD7AA2-115E-425B-A82A-E99E0BE95C31}"/>
              </a:ext>
            </a:extLst>
          </p:cNvPr>
          <p:cNvCxnSpPr>
            <a:cxnSpLocks/>
          </p:cNvCxnSpPr>
          <p:nvPr/>
        </p:nvCxnSpPr>
        <p:spPr>
          <a:xfrm>
            <a:off x="1316607" y="2670671"/>
            <a:ext cx="903085" cy="2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B26A89E-C5A6-4003-9581-A11588149A6D}"/>
              </a:ext>
            </a:extLst>
          </p:cNvPr>
          <p:cNvSpPr/>
          <p:nvPr/>
        </p:nvSpPr>
        <p:spPr>
          <a:xfrm>
            <a:off x="4689756" y="339007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1951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276</Words>
  <Application>Microsoft Office PowerPoint</Application>
  <PresentationFormat>Widescreen</PresentationFormat>
  <Paragraphs>169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  Aritra</dc:creator>
  <cp:lastModifiedBy>Aritra Dhar</cp:lastModifiedBy>
  <cp:revision>17</cp:revision>
  <dcterms:created xsi:type="dcterms:W3CDTF">2021-01-23T14:00:00Z</dcterms:created>
  <dcterms:modified xsi:type="dcterms:W3CDTF">2021-04-02T13:38:54Z</dcterms:modified>
</cp:coreProperties>
</file>