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F28A00"/>
    <a:srgbClr val="FDA1AC"/>
    <a:srgbClr val="AFECAA"/>
    <a:srgbClr val="F2EE9C"/>
    <a:srgbClr val="EFDD57"/>
    <a:srgbClr val="EAE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25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28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4C66-74B5-4A01-9C7F-5D03229A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A199-B522-4D1B-98F6-0523E5DB1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186D-E544-4369-BC8B-3C0E5239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13C3-C156-4AB0-88A4-E61CABCB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21B-B9C4-4D2D-927D-46CA85C6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2BD-E822-43B5-9EC8-187987A4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8CA7E-20E1-464A-8EE2-9EE64A5CF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2B7E-E884-4689-8326-25627307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82E2-10BB-43A7-BD74-ECBBB5DE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8B8E-10ED-4EC2-B786-18EC0AD4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6428-257B-4EAD-93E6-904968E8D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86F8-F3AE-4FE4-B049-0EA2CA0AB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D688-B149-484B-99FE-9836F2B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26E87-AB05-4367-933B-C85978A3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12B3-2BC4-4B07-AC1C-56B32F16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4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4EB0-672E-4927-8662-7A10A31D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EF095-91BC-427A-A63B-332068AB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001C-DCBB-4F1C-BC29-9913623A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0C49-0111-49E9-A6B2-F5D6D775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FC45-E835-4CD2-B71C-70143DBB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1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EDD-0007-48CE-99BE-08B74F2D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7CBB9-573E-46A1-92CE-C92E3283E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B3E4-3876-41DD-8CC0-DA07A0B9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7EC37-2628-4B7C-A373-F27AE7D3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6CA1-FCF7-4AD1-94D1-C0AA20B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9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4C2B-5F02-4F0E-A0FE-B6E688E0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A4E8-38F6-4A8D-9CFA-0D1A5377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1CBBE-C907-42C6-BAAD-E577324EE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CE245-93E9-4EF3-BCEE-C110699C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4B8C-DF10-44D8-AEAF-245FC3AB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B2D49-0C8C-4375-ADD5-C4C6C58E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220-F5A4-4CD9-B3D0-04DC664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62BC-80D2-4A83-A181-D764566C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2097-9F8E-4611-AF95-C94F2A8B3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D4D37-5D9E-47BA-9B72-C7CC1198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F711-1206-40F3-9E03-F65E3BD8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AB602-7BF7-4BC8-8A08-5BC38128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C0CC0-766C-4E5E-843A-F201B711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12D49-3D9F-49F9-BD4C-62E1EAB7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C961-568F-4F95-8E85-4C313E8E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67295-F2AF-43BF-84E2-9C643E5F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38163-B174-46F5-A10A-2529FC4B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84370-F812-4479-85E2-EDB0028C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219D-B375-4677-8B0B-EA44CD0E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EED29-4014-4ADE-8176-EA25349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CCAE4-560D-45CF-940A-9CEF4559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8FE9-73BB-4DB8-BDF2-1E3975AF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96CF-A036-4D1C-B9D4-91BC0A2E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5E0E3-C4F3-4103-9A2C-DAF7607CE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291D-4C63-4602-9F20-92DC0B52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B5B3-C52B-49F9-AB71-08BAA962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676F-97A8-42CC-AD40-52427EDE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8E47-7C9E-4FA1-A4C1-317E4EA0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E5206-0C3F-47D9-A4BF-1A48F9563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3B22F-1A1C-4B38-BDCD-9D9CD47EE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33DD6-BCA2-4B26-B6F1-FEAD21DB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CEE48-3181-4C57-A622-41645B8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945FB-C6A8-44B1-90C4-2F61EB0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B5C1A-C72E-4BEB-B119-2A78A952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1D16E-F2A7-46CD-8C2E-EF86493D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8DF6-BE63-43D4-B8BE-CB60831E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19D7-BF49-4B36-8485-C90B38BA0940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61061-C47E-44EB-8658-6813AC949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4058-28AC-46B3-813C-17C92D72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E81B-CB0C-4CB3-B9B9-18DC91C50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32908225-9BBC-4326-8384-6B60E573535C}"/>
              </a:ext>
            </a:extLst>
          </p:cNvPr>
          <p:cNvSpPr/>
          <p:nvPr/>
        </p:nvSpPr>
        <p:spPr>
          <a:xfrm>
            <a:off x="997440" y="6243209"/>
            <a:ext cx="7515003" cy="461665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980CE0-43AC-4A21-B200-0F4267EAEE31}"/>
              </a:ext>
            </a:extLst>
          </p:cNvPr>
          <p:cNvGrpSpPr/>
          <p:nvPr/>
        </p:nvGrpSpPr>
        <p:grpSpPr>
          <a:xfrm>
            <a:off x="-33375" y="350282"/>
            <a:ext cx="1066800" cy="1093215"/>
            <a:chOff x="454819" y="1625031"/>
            <a:chExt cx="1066800" cy="1093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1097C5-BC63-4308-AE05-AD92DAC94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1709898"/>
              <a:ext cx="1008348" cy="10083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E702C74-1167-4434-A641-693302CA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819" y="1625031"/>
              <a:ext cx="405956" cy="405956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DE0E7-0184-41CC-9533-5A048317FC11}"/>
              </a:ext>
            </a:extLst>
          </p:cNvPr>
          <p:cNvGrpSpPr/>
          <p:nvPr/>
        </p:nvGrpSpPr>
        <p:grpSpPr>
          <a:xfrm>
            <a:off x="25077" y="3440984"/>
            <a:ext cx="1109504" cy="1093215"/>
            <a:chOff x="513271" y="4715733"/>
            <a:chExt cx="1109504" cy="109321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191EDD-BFCF-4270-AA1D-180B03B4A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71" y="4800600"/>
              <a:ext cx="1008348" cy="100834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8F286B-42B5-4670-A3CB-0867AD66A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819" y="4715733"/>
              <a:ext cx="405956" cy="405956"/>
            </a:xfrm>
            <a:prstGeom prst="rect">
              <a:avLst/>
            </a:prstGeom>
          </p:spPr>
        </p:pic>
      </p:grpSp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A68CD38E-CAAB-450A-BE9A-FAC95FAE6A23}"/>
              </a:ext>
            </a:extLst>
          </p:cNvPr>
          <p:cNvSpPr/>
          <p:nvPr/>
        </p:nvSpPr>
        <p:spPr>
          <a:xfrm>
            <a:off x="1135490" y="20094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65D00819-CD6F-432D-8427-024193DAA3F2}"/>
              </a:ext>
            </a:extLst>
          </p:cNvPr>
          <p:cNvSpPr/>
          <p:nvPr/>
        </p:nvSpPr>
        <p:spPr>
          <a:xfrm>
            <a:off x="1268468" y="1455657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FD84A10F-1104-47BA-92F3-08A595F46A82}"/>
              </a:ext>
            </a:extLst>
          </p:cNvPr>
          <p:cNvSpPr/>
          <p:nvPr/>
        </p:nvSpPr>
        <p:spPr>
          <a:xfrm>
            <a:off x="1268468" y="862335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BC0977-0C99-4677-A4E1-BF2680E9FF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782572"/>
            <a:ext cx="583913" cy="5839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16539AB-4EED-4202-8334-7BF7CE82DDD3}"/>
              </a:ext>
            </a:extLst>
          </p:cNvPr>
          <p:cNvGrpSpPr/>
          <p:nvPr/>
        </p:nvGrpSpPr>
        <p:grpSpPr>
          <a:xfrm>
            <a:off x="9397208" y="73033"/>
            <a:ext cx="1295095" cy="1678595"/>
            <a:chOff x="10437019" y="4160481"/>
            <a:chExt cx="1295095" cy="16785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DF9FC0-742F-4279-9813-03FB1B90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7019" y="4160481"/>
              <a:ext cx="1295095" cy="129509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1EECBD-34CB-4AFD-B41C-4901A7C86741}"/>
                </a:ext>
              </a:extLst>
            </p:cNvPr>
            <p:cNvSpPr/>
            <p:nvPr/>
          </p:nvSpPr>
          <p:spPr>
            <a:xfrm>
              <a:off x="10585966" y="5377411"/>
              <a:ext cx="11022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Verifier</a:t>
              </a:r>
            </a:p>
          </p:txBody>
        </p:sp>
      </p:grpSp>
      <p:sp>
        <p:nvSpPr>
          <p:cNvPr id="17" name="Rounded Rectangle 32">
            <a:extLst>
              <a:ext uri="{FF2B5EF4-FFF2-40B4-BE49-F238E27FC236}">
                <a16:creationId xmlns:a16="http://schemas.microsoft.com/office/drawing/2014/main" id="{E67EFC29-2B8D-4867-86D9-CEA4D1FD7CF2}"/>
              </a:ext>
            </a:extLst>
          </p:cNvPr>
          <p:cNvSpPr/>
          <p:nvPr/>
        </p:nvSpPr>
        <p:spPr>
          <a:xfrm>
            <a:off x="3102206" y="153126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45D18B-F239-448A-BCEF-DF2262CE5825}"/>
              </a:ext>
            </a:extLst>
          </p:cNvPr>
          <p:cNvGrpSpPr/>
          <p:nvPr/>
        </p:nvGrpSpPr>
        <p:grpSpPr>
          <a:xfrm>
            <a:off x="1302242" y="139907"/>
            <a:ext cx="1295284" cy="585294"/>
            <a:chOff x="4041004" y="1427875"/>
            <a:chExt cx="1295284" cy="585294"/>
          </a:xfrm>
        </p:grpSpPr>
        <p:sp>
          <p:nvSpPr>
            <p:cNvPr id="19" name="Rounded Rectangle 33">
              <a:extLst>
                <a:ext uri="{FF2B5EF4-FFF2-40B4-BE49-F238E27FC236}">
                  <a16:creationId xmlns:a16="http://schemas.microsoft.com/office/drawing/2014/main" id="{CFCE7489-839B-4E7E-B83E-094A10A06D0B}"/>
                </a:ext>
              </a:extLst>
            </p:cNvPr>
            <p:cNvSpPr/>
            <p:nvPr/>
          </p:nvSpPr>
          <p:spPr>
            <a:xfrm>
              <a:off x="4041004" y="1427875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30B5BEA-7D07-4BFD-AA5D-E99ABF2AA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1519506"/>
              <a:ext cx="401771" cy="401771"/>
            </a:xfrm>
            <a:prstGeom prst="rect">
              <a:avLst/>
            </a:prstGeom>
          </p:spPr>
        </p:pic>
      </p:grpSp>
      <p:sp>
        <p:nvSpPr>
          <p:cNvPr id="21" name="Rounded Rectangle 37">
            <a:extLst>
              <a:ext uri="{FF2B5EF4-FFF2-40B4-BE49-F238E27FC236}">
                <a16:creationId xmlns:a16="http://schemas.microsoft.com/office/drawing/2014/main" id="{1C85B8EB-548F-47DB-99FD-3EBB1E0C63AD}"/>
              </a:ext>
            </a:extLst>
          </p:cNvPr>
          <p:cNvSpPr/>
          <p:nvPr/>
        </p:nvSpPr>
        <p:spPr>
          <a:xfrm>
            <a:off x="1135490" y="2994050"/>
            <a:ext cx="3352801" cy="2045720"/>
          </a:xfrm>
          <a:prstGeom prst="roundRect">
            <a:avLst>
              <a:gd name="adj" fmla="val 343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38">
            <a:extLst>
              <a:ext uri="{FF2B5EF4-FFF2-40B4-BE49-F238E27FC236}">
                <a16:creationId xmlns:a16="http://schemas.microsoft.com/office/drawing/2014/main" id="{8B59B86B-4BAA-403E-9F5D-2F7E25AB179B}"/>
              </a:ext>
            </a:extLst>
          </p:cNvPr>
          <p:cNvSpPr/>
          <p:nvPr/>
        </p:nvSpPr>
        <p:spPr>
          <a:xfrm>
            <a:off x="1268468" y="4429613"/>
            <a:ext cx="3048000" cy="49405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</a:t>
            </a:r>
          </a:p>
        </p:txBody>
      </p: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862E50D7-558A-4E4B-A964-5E41BD786CDB}"/>
              </a:ext>
            </a:extLst>
          </p:cNvPr>
          <p:cNvSpPr/>
          <p:nvPr/>
        </p:nvSpPr>
        <p:spPr>
          <a:xfrm>
            <a:off x="1268468" y="3836291"/>
            <a:ext cx="3048000" cy="500152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E37261-8A83-4684-BDE5-7A963A635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421" y="3756528"/>
            <a:ext cx="583913" cy="583913"/>
          </a:xfrm>
          <a:prstGeom prst="rect">
            <a:avLst/>
          </a:prstGeom>
        </p:spPr>
      </p:pic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0D17D689-28A3-404C-A4F6-13D0E0BEAB63}"/>
              </a:ext>
            </a:extLst>
          </p:cNvPr>
          <p:cNvSpPr/>
          <p:nvPr/>
        </p:nvSpPr>
        <p:spPr>
          <a:xfrm>
            <a:off x="3102206" y="3121242"/>
            <a:ext cx="1219199" cy="585294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Enclave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93A636-8411-4E0B-9218-E98BCC16A5E1}"/>
              </a:ext>
            </a:extLst>
          </p:cNvPr>
          <p:cNvGrpSpPr/>
          <p:nvPr/>
        </p:nvGrpSpPr>
        <p:grpSpPr>
          <a:xfrm>
            <a:off x="1305340" y="3127082"/>
            <a:ext cx="1295284" cy="585294"/>
            <a:chOff x="4041004" y="4401831"/>
            <a:chExt cx="1295284" cy="585294"/>
          </a:xfrm>
        </p:grpSpPr>
        <p:sp>
          <p:nvSpPr>
            <p:cNvPr id="27" name="Rounded Rectangle 42">
              <a:extLst>
                <a:ext uri="{FF2B5EF4-FFF2-40B4-BE49-F238E27FC236}">
                  <a16:creationId xmlns:a16="http://schemas.microsoft.com/office/drawing/2014/main" id="{4C6D79AB-E134-441A-8AEA-7D9EBCAFDBF9}"/>
                </a:ext>
              </a:extLst>
            </p:cNvPr>
            <p:cNvSpPr/>
            <p:nvPr/>
          </p:nvSpPr>
          <p:spPr>
            <a:xfrm>
              <a:off x="4041004" y="4401831"/>
              <a:ext cx="1219199" cy="585294"/>
            </a:xfrm>
            <a:prstGeom prst="roundRect">
              <a:avLst>
                <a:gd name="adj" fmla="val 8333"/>
              </a:avLst>
            </a:prstGeom>
            <a:solidFill>
              <a:srgbClr val="FDA1A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00B7805-E715-4385-A812-546EC0B10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4517" y="4493462"/>
              <a:ext cx="401771" cy="401771"/>
            </a:xfrm>
            <a:prstGeom prst="rect">
              <a:avLst/>
            </a:prstGeom>
          </p:spPr>
        </p:pic>
      </p:grpSp>
      <p:sp>
        <p:nvSpPr>
          <p:cNvPr id="29" name="Down Arrow 45">
            <a:extLst>
              <a:ext uri="{FF2B5EF4-FFF2-40B4-BE49-F238E27FC236}">
                <a16:creationId xmlns:a16="http://schemas.microsoft.com/office/drawing/2014/main" id="{8E636A8F-9342-48B1-AB2D-A82921CA9286}"/>
              </a:ext>
            </a:extLst>
          </p:cNvPr>
          <p:cNvSpPr/>
          <p:nvPr/>
        </p:nvSpPr>
        <p:spPr>
          <a:xfrm rot="5400000">
            <a:off x="6874822" y="-2147581"/>
            <a:ext cx="289277" cy="4969424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BE61BC-09BD-40F6-86D4-C7A8D79599A3}"/>
              </a:ext>
            </a:extLst>
          </p:cNvPr>
          <p:cNvSpPr txBox="1"/>
          <p:nvPr/>
        </p:nvSpPr>
        <p:spPr>
          <a:xfrm>
            <a:off x="6474370" y="-113401"/>
            <a:ext cx="164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</a:t>
            </a:r>
          </a:p>
        </p:txBody>
      </p:sp>
      <p:sp>
        <p:nvSpPr>
          <p:cNvPr id="31" name="Curved Left Arrow 47">
            <a:extLst>
              <a:ext uri="{FF2B5EF4-FFF2-40B4-BE49-F238E27FC236}">
                <a16:creationId xmlns:a16="http://schemas.microsoft.com/office/drawing/2014/main" id="{05156866-9A5D-4A64-9542-37B2E08C8762}"/>
              </a:ext>
            </a:extLst>
          </p:cNvPr>
          <p:cNvSpPr/>
          <p:nvPr/>
        </p:nvSpPr>
        <p:spPr>
          <a:xfrm>
            <a:off x="4560658" y="1144161"/>
            <a:ext cx="914400" cy="3067490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18CF8-5EFF-4BA9-9790-1DF7D534D582}"/>
              </a:ext>
            </a:extLst>
          </p:cNvPr>
          <p:cNvSpPr txBox="1"/>
          <p:nvPr/>
        </p:nvSpPr>
        <p:spPr>
          <a:xfrm>
            <a:off x="4590387" y="2343150"/>
            <a:ext cx="164259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Relay challenge</a:t>
            </a:r>
          </a:p>
        </p:txBody>
      </p:sp>
      <p:sp>
        <p:nvSpPr>
          <p:cNvPr id="33" name="Curved Left Arrow 49">
            <a:extLst>
              <a:ext uri="{FF2B5EF4-FFF2-40B4-BE49-F238E27FC236}">
                <a16:creationId xmlns:a16="http://schemas.microsoft.com/office/drawing/2014/main" id="{2D6F21D1-A7EA-4945-8336-E76082A034B6}"/>
              </a:ext>
            </a:extLst>
          </p:cNvPr>
          <p:cNvSpPr/>
          <p:nvPr/>
        </p:nvSpPr>
        <p:spPr>
          <a:xfrm flipV="1">
            <a:off x="5953563" y="1107592"/>
            <a:ext cx="914400" cy="2940892"/>
          </a:xfrm>
          <a:prstGeom prst="curvedLeftArrow">
            <a:avLst>
              <a:gd name="adj1" fmla="val 17989"/>
              <a:gd name="adj2" fmla="val 54200"/>
              <a:gd name="adj3" fmla="val 1944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61CD61-D11F-4C7B-A9D3-DBC4DC1A155C}"/>
              </a:ext>
            </a:extLst>
          </p:cNvPr>
          <p:cNvSpPr/>
          <p:nvPr/>
        </p:nvSpPr>
        <p:spPr>
          <a:xfrm>
            <a:off x="6329741" y="2574111"/>
            <a:ext cx="1273957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Signed report</a:t>
            </a:r>
          </a:p>
        </p:txBody>
      </p:sp>
      <p:sp>
        <p:nvSpPr>
          <p:cNvPr id="38" name="Down Arrow 55">
            <a:extLst>
              <a:ext uri="{FF2B5EF4-FFF2-40B4-BE49-F238E27FC236}">
                <a16:creationId xmlns:a16="http://schemas.microsoft.com/office/drawing/2014/main" id="{371F735D-05A0-4E70-894F-8FD85303D552}"/>
              </a:ext>
            </a:extLst>
          </p:cNvPr>
          <p:cNvSpPr/>
          <p:nvPr/>
        </p:nvSpPr>
        <p:spPr>
          <a:xfrm rot="5400000" flipV="1">
            <a:off x="6930123" y="-1605390"/>
            <a:ext cx="289277" cy="4956772"/>
          </a:xfrm>
          <a:prstGeom prst="downArrow">
            <a:avLst>
              <a:gd name="adj1" fmla="val 28480"/>
              <a:gd name="adj2" fmla="val 298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1F3EE4-484A-491D-9F73-E37DA68C8250}"/>
              </a:ext>
            </a:extLst>
          </p:cNvPr>
          <p:cNvGrpSpPr/>
          <p:nvPr/>
        </p:nvGrpSpPr>
        <p:grpSpPr>
          <a:xfrm>
            <a:off x="6940330" y="382371"/>
            <a:ext cx="628375" cy="699198"/>
            <a:chOff x="7993078" y="2838794"/>
            <a:chExt cx="948770" cy="105570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155C4E7-BBCF-42CF-B967-D4380E72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1E45FB3-2FD7-43F4-A708-8942FEA6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8A928-6F81-4609-BA76-FF7D054A6981}"/>
              </a:ext>
            </a:extLst>
          </p:cNvPr>
          <p:cNvSpPr/>
          <p:nvPr/>
        </p:nvSpPr>
        <p:spPr>
          <a:xfrm>
            <a:off x="6474370" y="1011421"/>
            <a:ext cx="1862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Signed</a:t>
            </a:r>
            <a:r>
              <a:rPr lang="en-US" dirty="0"/>
              <a:t> </a:t>
            </a:r>
            <a:r>
              <a:rPr lang="en-US" sz="2400" dirty="0"/>
              <a:t>report</a:t>
            </a:r>
          </a:p>
        </p:txBody>
      </p:sp>
      <p:sp>
        <p:nvSpPr>
          <p:cNvPr id="43" name="Bent-Up Arrow 50">
            <a:extLst>
              <a:ext uri="{FF2B5EF4-FFF2-40B4-BE49-F238E27FC236}">
                <a16:creationId xmlns:a16="http://schemas.microsoft.com/office/drawing/2014/main" id="{842A7DA8-4BE7-4EA0-848C-D893A31DFB0C}"/>
              </a:ext>
            </a:extLst>
          </p:cNvPr>
          <p:cNvSpPr/>
          <p:nvPr/>
        </p:nvSpPr>
        <p:spPr>
          <a:xfrm rot="16200000" flipH="1">
            <a:off x="5999929" y="399777"/>
            <a:ext cx="2821648" cy="5447206"/>
          </a:xfrm>
          <a:prstGeom prst="bentUpArrow">
            <a:avLst>
              <a:gd name="adj1" fmla="val 1854"/>
              <a:gd name="adj2" fmla="val 4242"/>
              <a:gd name="adj3" fmla="val 99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F996D9-625F-4D8E-AB1C-05E7FEADDC1E}"/>
              </a:ext>
            </a:extLst>
          </p:cNvPr>
          <p:cNvGrpSpPr/>
          <p:nvPr/>
        </p:nvGrpSpPr>
        <p:grpSpPr>
          <a:xfrm>
            <a:off x="7339808" y="3709389"/>
            <a:ext cx="1991644" cy="1484564"/>
            <a:chOff x="5859956" y="1554835"/>
            <a:chExt cx="1991644" cy="1484564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6B4825-AA48-4939-B327-4C102E93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129" y="1554835"/>
              <a:ext cx="1049813" cy="1049813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5D89DB-9D78-497A-812A-FABEF435865B}"/>
                </a:ext>
              </a:extLst>
            </p:cNvPr>
            <p:cNvSpPr/>
            <p:nvPr/>
          </p:nvSpPr>
          <p:spPr>
            <a:xfrm>
              <a:off x="5859956" y="2577734"/>
              <a:ext cx="1991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Assign secret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C0EFA12-9EF4-46E8-8B86-C9D9328FBAF9}"/>
              </a:ext>
            </a:extLst>
          </p:cNvPr>
          <p:cNvSpPr txBox="1"/>
          <p:nvPr/>
        </p:nvSpPr>
        <p:spPr>
          <a:xfrm>
            <a:off x="1966704" y="2029474"/>
            <a:ext cx="2250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Target platform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DE3382-E89C-4CAC-8E50-4DD5AF903673}"/>
              </a:ext>
            </a:extLst>
          </p:cNvPr>
          <p:cNvSpPr txBox="1"/>
          <p:nvPr/>
        </p:nvSpPr>
        <p:spPr>
          <a:xfrm>
            <a:off x="1639148" y="5092678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Attacker’s platform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0CEB7E8-05EF-454F-B5B6-92D0C208FB6E}"/>
              </a:ext>
            </a:extLst>
          </p:cNvPr>
          <p:cNvSpPr/>
          <p:nvPr/>
        </p:nvSpPr>
        <p:spPr>
          <a:xfrm>
            <a:off x="6268770" y="144619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  <a:endParaRPr lang="en-US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B898FDD-CF63-4B8A-8FD9-C0A77630E842}"/>
              </a:ext>
            </a:extLst>
          </p:cNvPr>
          <p:cNvGrpSpPr/>
          <p:nvPr/>
        </p:nvGrpSpPr>
        <p:grpSpPr>
          <a:xfrm>
            <a:off x="6649035" y="1951358"/>
            <a:ext cx="628375" cy="699198"/>
            <a:chOff x="7993078" y="2838794"/>
            <a:chExt cx="948770" cy="10557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43B1A7D-FAE8-493B-ADAD-E5DE27E37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3078" y="3059948"/>
              <a:ext cx="834551" cy="8345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48AF37E-DBDC-46D7-9B18-DBEDDF7ED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3419" y="2838794"/>
              <a:ext cx="638429" cy="638429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E299CD3F-DF86-4DE9-BFCF-C30735B67456}"/>
              </a:ext>
            </a:extLst>
          </p:cNvPr>
          <p:cNvSpPr/>
          <p:nvPr/>
        </p:nvSpPr>
        <p:spPr>
          <a:xfrm>
            <a:off x="5290618" y="2099842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D2B527B-9383-411A-B064-F1D02BE05D54}"/>
              </a:ext>
            </a:extLst>
          </p:cNvPr>
          <p:cNvSpPr/>
          <p:nvPr/>
        </p:nvSpPr>
        <p:spPr>
          <a:xfrm>
            <a:off x="6588353" y="1760735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  <a:endParaRPr lang="en-US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08504A-2CD6-4F15-9574-92F7CD041DEE}"/>
              </a:ext>
            </a:extLst>
          </p:cNvPr>
          <p:cNvSpPr/>
          <p:nvPr/>
        </p:nvSpPr>
        <p:spPr>
          <a:xfrm>
            <a:off x="6660421" y="72516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  <a:endParaRPr lang="en-US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A74865-FFD7-47E5-9107-19E6FBEEAF93}"/>
              </a:ext>
            </a:extLst>
          </p:cNvPr>
          <p:cNvSpPr/>
          <p:nvPr/>
        </p:nvSpPr>
        <p:spPr>
          <a:xfrm>
            <a:off x="7432654" y="4265370"/>
            <a:ext cx="272101" cy="2743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54" name="Rounded Rectangle 32">
            <a:extLst>
              <a:ext uri="{FF2B5EF4-FFF2-40B4-BE49-F238E27FC236}">
                <a16:creationId xmlns:a16="http://schemas.microsoft.com/office/drawing/2014/main" id="{39607360-648F-4F79-936A-F133E9882111}"/>
              </a:ext>
            </a:extLst>
          </p:cNvPr>
          <p:cNvSpPr/>
          <p:nvPr/>
        </p:nvSpPr>
        <p:spPr>
          <a:xfrm>
            <a:off x="83810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ounded Rectangle 32">
            <a:extLst>
              <a:ext uri="{FF2B5EF4-FFF2-40B4-BE49-F238E27FC236}">
                <a16:creationId xmlns:a16="http://schemas.microsoft.com/office/drawing/2014/main" id="{36F97E86-445A-411B-8673-DE484100D243}"/>
              </a:ext>
            </a:extLst>
          </p:cNvPr>
          <p:cNvSpPr/>
          <p:nvPr/>
        </p:nvSpPr>
        <p:spPr>
          <a:xfrm>
            <a:off x="2616665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DA1A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ounded Rectangle 32">
            <a:extLst>
              <a:ext uri="{FF2B5EF4-FFF2-40B4-BE49-F238E27FC236}">
                <a16:creationId xmlns:a16="http://schemas.microsoft.com/office/drawing/2014/main" id="{4A397B34-18ED-41FF-8148-E76CFED8FDD3}"/>
              </a:ext>
            </a:extLst>
          </p:cNvPr>
          <p:cNvSpPr/>
          <p:nvPr/>
        </p:nvSpPr>
        <p:spPr>
          <a:xfrm>
            <a:off x="4844006" y="5879729"/>
            <a:ext cx="439745" cy="211106"/>
          </a:xfrm>
          <a:prstGeom prst="roundRect">
            <a:avLst>
              <a:gd name="adj" fmla="val 8333"/>
            </a:avLst>
          </a:prstGeom>
          <a:solidFill>
            <a:srgbClr val="F2EE9C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1C647E-0B4B-4E31-8247-36E7EF90D734}"/>
              </a:ext>
            </a:extLst>
          </p:cNvPr>
          <p:cNvSpPr txBox="1"/>
          <p:nvPr/>
        </p:nvSpPr>
        <p:spPr>
          <a:xfrm>
            <a:off x="542646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Fully trusted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A376E1-9594-400E-9E01-4E60232C1126}"/>
              </a:ext>
            </a:extLst>
          </p:cNvPr>
          <p:cNvSpPr txBox="1"/>
          <p:nvPr/>
        </p:nvSpPr>
        <p:spPr>
          <a:xfrm>
            <a:off x="3037874" y="5754449"/>
            <a:ext cx="2621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Untrusted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B76112-C0D0-4413-B500-E0184771CFB1}"/>
              </a:ext>
            </a:extLst>
          </p:cNvPr>
          <p:cNvSpPr txBox="1"/>
          <p:nvPr/>
        </p:nvSpPr>
        <p:spPr>
          <a:xfrm>
            <a:off x="5283751" y="575444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Subject to side channels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D5F7398-C218-4D2D-8E88-67D7130C9CD4}"/>
              </a:ext>
            </a:extLst>
          </p:cNvPr>
          <p:cNvSpPr/>
          <p:nvPr/>
        </p:nvSpPr>
        <p:spPr>
          <a:xfrm>
            <a:off x="2946475" y="50963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D62776-8378-44E3-AFFA-8F9970E11749}"/>
              </a:ext>
            </a:extLst>
          </p:cNvPr>
          <p:cNvSpPr/>
          <p:nvPr/>
        </p:nvSpPr>
        <p:spPr>
          <a:xfrm>
            <a:off x="2946475" y="302634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C0BDE3B-805C-4539-BFBB-FE527FD72272}"/>
              </a:ext>
            </a:extLst>
          </p:cNvPr>
          <p:cNvSpPr/>
          <p:nvPr/>
        </p:nvSpPr>
        <p:spPr>
          <a:xfrm>
            <a:off x="1160984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F8E678-EECE-4A66-97FA-31AF7C008AF0}"/>
              </a:ext>
            </a:extLst>
          </p:cNvPr>
          <p:cNvSpPr/>
          <p:nvPr/>
        </p:nvSpPr>
        <p:spPr>
          <a:xfrm>
            <a:off x="1166403" y="4397178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2A970E-AF7F-4E95-91B1-1BB2D03CE805}"/>
              </a:ext>
            </a:extLst>
          </p:cNvPr>
          <p:cNvSpPr txBox="1"/>
          <p:nvPr/>
        </p:nvSpPr>
        <p:spPr>
          <a:xfrm>
            <a:off x="1453435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Standard side channels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2242DD-9C00-4A74-B775-E6DA602B7775}"/>
              </a:ext>
            </a:extLst>
          </p:cNvPr>
          <p:cNvSpPr/>
          <p:nvPr/>
        </p:nvSpPr>
        <p:spPr>
          <a:xfrm>
            <a:off x="5043427" y="6306409"/>
            <a:ext cx="307602" cy="31014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AA7FBC-EF0B-4585-A442-F5EF04C51CA5}"/>
              </a:ext>
            </a:extLst>
          </p:cNvPr>
          <p:cNvSpPr txBox="1"/>
          <p:nvPr/>
        </p:nvSpPr>
        <p:spPr>
          <a:xfrm>
            <a:off x="5335878" y="6243209"/>
            <a:ext cx="32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Enhanced side channels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79730C6-0678-4AE9-BF22-E52074559E0E}"/>
              </a:ext>
            </a:extLst>
          </p:cNvPr>
          <p:cNvCxnSpPr/>
          <p:nvPr/>
        </p:nvCxnSpPr>
        <p:spPr>
          <a:xfrm>
            <a:off x="5043427" y="6090835"/>
            <a:ext cx="0" cy="152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2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2" grpId="0"/>
      <p:bldP spid="43" grpId="0" animBg="1"/>
      <p:bldP spid="48" grpId="0"/>
      <p:bldP spid="57" grpId="0"/>
      <p:bldP spid="58" grpId="0"/>
      <p:bldP spid="59" grpId="0"/>
      <p:bldP spid="64" grpId="0"/>
      <p:bldP spid="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72296CC1-2CE7-42C3-B1AF-8EC5BD74EF50}"/>
              </a:ext>
            </a:extLst>
          </p:cNvPr>
          <p:cNvSpPr/>
          <p:nvPr/>
        </p:nvSpPr>
        <p:spPr>
          <a:xfrm>
            <a:off x="1813463" y="1498813"/>
            <a:ext cx="3833028" cy="1715930"/>
          </a:xfrm>
          <a:prstGeom prst="roundRect">
            <a:avLst>
              <a:gd name="adj" fmla="val 3632"/>
            </a:avLst>
          </a:prstGeom>
          <a:solidFill>
            <a:srgbClr val="FDA1A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5BD0ED-3CD6-446F-852A-C45875E6B3C0}"/>
              </a:ext>
            </a:extLst>
          </p:cNvPr>
          <p:cNvGrpSpPr/>
          <p:nvPr/>
        </p:nvGrpSpPr>
        <p:grpSpPr>
          <a:xfrm>
            <a:off x="2077238" y="1696344"/>
            <a:ext cx="1394493" cy="1253139"/>
            <a:chOff x="8595084" y="3550140"/>
            <a:chExt cx="1394493" cy="125313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D0DEC0-4051-466D-9C3B-A36A09192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878" b="11402"/>
            <a:stretch/>
          </p:blipFill>
          <p:spPr>
            <a:xfrm>
              <a:off x="8595085" y="3550140"/>
              <a:ext cx="1394492" cy="1253138"/>
            </a:xfrm>
            <a:prstGeom prst="rect">
              <a:avLst/>
            </a:prstGeom>
          </p:spPr>
        </p:pic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AF68ABA-5226-42B8-BA53-3E16D950057E}"/>
                </a:ext>
              </a:extLst>
            </p:cNvPr>
            <p:cNvSpPr/>
            <p:nvPr/>
          </p:nvSpPr>
          <p:spPr>
            <a:xfrm>
              <a:off x="8595084" y="3550141"/>
              <a:ext cx="1394492" cy="1253138"/>
            </a:xfrm>
            <a:prstGeom prst="roundRect">
              <a:avLst>
                <a:gd name="adj" fmla="val 3633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89">
            <a:extLst>
              <a:ext uri="{FF2B5EF4-FFF2-40B4-BE49-F238E27FC236}">
                <a16:creationId xmlns:a16="http://schemas.microsoft.com/office/drawing/2014/main" id="{5C2E3349-F806-4AFD-B1B0-DAF621C3209B}"/>
              </a:ext>
            </a:extLst>
          </p:cNvPr>
          <p:cNvCxnSpPr>
            <a:cxnSpLocks/>
            <a:stCxn id="15" idx="0"/>
            <a:endCxn id="83" idx="0"/>
          </p:cNvCxnSpPr>
          <p:nvPr/>
        </p:nvCxnSpPr>
        <p:spPr>
          <a:xfrm rot="16200000" flipH="1">
            <a:off x="4601353" y="-130525"/>
            <a:ext cx="103333" cy="3757070"/>
          </a:xfrm>
          <a:prstGeom prst="bentConnector3">
            <a:avLst>
              <a:gd name="adj1" fmla="val -3450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ounded Rectangle 32">
            <a:extLst>
              <a:ext uri="{FF2B5EF4-FFF2-40B4-BE49-F238E27FC236}">
                <a16:creationId xmlns:a16="http://schemas.microsoft.com/office/drawing/2014/main" id="{B473E524-F140-45D5-80C5-BEC60D712689}"/>
              </a:ext>
            </a:extLst>
          </p:cNvPr>
          <p:cNvSpPr/>
          <p:nvPr/>
        </p:nvSpPr>
        <p:spPr>
          <a:xfrm>
            <a:off x="5936543" y="1799677"/>
            <a:ext cx="1190023" cy="1139198"/>
          </a:xfrm>
          <a:prstGeom prst="roundRect">
            <a:avLst>
              <a:gd name="adj" fmla="val 3708"/>
            </a:avLst>
          </a:prstGeom>
          <a:solidFill>
            <a:srgbClr val="AFECAA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0850A-53B9-4138-9053-D578F5E4AD70}"/>
              </a:ext>
            </a:extLst>
          </p:cNvPr>
          <p:cNvSpPr/>
          <p:nvPr/>
        </p:nvSpPr>
        <p:spPr>
          <a:xfrm>
            <a:off x="6084935" y="2903498"/>
            <a:ext cx="89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Enclave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1C851C-347D-4791-B565-59EFBBC09C0A}"/>
              </a:ext>
            </a:extLst>
          </p:cNvPr>
          <p:cNvGrpSpPr/>
          <p:nvPr/>
        </p:nvGrpSpPr>
        <p:grpSpPr>
          <a:xfrm>
            <a:off x="5967424" y="2199593"/>
            <a:ext cx="1310404" cy="369332"/>
            <a:chOff x="5636976" y="657821"/>
            <a:chExt cx="1112003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963AB0-125E-4C08-8346-CF5D5DA61615}"/>
                </a:ext>
              </a:extLst>
            </p:cNvPr>
            <p:cNvSpPr/>
            <p:nvPr/>
          </p:nvSpPr>
          <p:spPr>
            <a:xfrm>
              <a:off x="5636976" y="734750"/>
              <a:ext cx="190030" cy="240413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6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6C10F6-D009-456F-8767-07BA5D5AFEE4}"/>
                </a:ext>
              </a:extLst>
            </p:cNvPr>
            <p:cNvSpPr/>
            <p:nvPr/>
          </p:nvSpPr>
          <p:spPr>
            <a:xfrm>
              <a:off x="5777161" y="657821"/>
              <a:ext cx="9718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Compute</a:t>
              </a:r>
              <a:endParaRPr lang="en-US" sz="16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912708D-9B24-45E2-B7D8-A9A9AB98DA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00130" y="1891679"/>
            <a:ext cx="408173" cy="830174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F0F41BA7-69F6-4639-9FC2-737D1EDF9F7C}"/>
              </a:ext>
            </a:extLst>
          </p:cNvPr>
          <p:cNvSpPr/>
          <p:nvPr/>
        </p:nvSpPr>
        <p:spPr>
          <a:xfrm>
            <a:off x="1728968" y="1071650"/>
            <a:ext cx="5672149" cy="2552048"/>
          </a:xfrm>
          <a:prstGeom prst="roundRect">
            <a:avLst>
              <a:gd name="adj" fmla="val 356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93FBD-29A9-4F0B-9E19-467B4FEDB69C}"/>
              </a:ext>
            </a:extLst>
          </p:cNvPr>
          <p:cNvSpPr/>
          <p:nvPr/>
        </p:nvSpPr>
        <p:spPr>
          <a:xfrm>
            <a:off x="3101269" y="3201483"/>
            <a:ext cx="1464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C45C5-C995-4483-9F8E-CE185F28F8E1}"/>
              </a:ext>
            </a:extLst>
          </p:cNvPr>
          <p:cNvSpPr/>
          <p:nvPr/>
        </p:nvSpPr>
        <p:spPr>
          <a:xfrm>
            <a:off x="3910977" y="3643527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424BD-540B-4F2A-B6E8-51F3116179F4}"/>
              </a:ext>
            </a:extLst>
          </p:cNvPr>
          <p:cNvSpPr/>
          <p:nvPr/>
        </p:nvSpPr>
        <p:spPr>
          <a:xfrm>
            <a:off x="85758" y="2660933"/>
            <a:ext cx="11834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400" dirty="0"/>
              <a:t>EY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54EAAA-941F-472D-9E8C-AA98FA34495D}"/>
              </a:ext>
            </a:extLst>
          </p:cNvPr>
          <p:cNvGrpSpPr/>
          <p:nvPr/>
        </p:nvGrpSpPr>
        <p:grpSpPr>
          <a:xfrm>
            <a:off x="3708952" y="1057340"/>
            <a:ext cx="1733391" cy="388368"/>
            <a:chOff x="5647983" y="702509"/>
            <a:chExt cx="1733391" cy="38836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1418F5-0CAD-49E7-B7A4-E6893292E044}"/>
                </a:ext>
              </a:extLst>
            </p:cNvPr>
            <p:cNvSpPr/>
            <p:nvPr/>
          </p:nvSpPr>
          <p:spPr>
            <a:xfrm>
              <a:off x="5772488" y="702509"/>
              <a:ext cx="160888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Spawns Enclave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BB53F1E-950A-486C-8232-AAB4F2C97191}"/>
                </a:ext>
              </a:extLst>
            </p:cNvPr>
            <p:cNvSpPr/>
            <p:nvPr/>
          </p:nvSpPr>
          <p:spPr>
            <a:xfrm>
              <a:off x="5647983" y="879846"/>
              <a:ext cx="202025" cy="211031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0DA15-1B8E-4445-ACE1-C788DC2FF038}"/>
              </a:ext>
            </a:extLst>
          </p:cNvPr>
          <p:cNvCxnSpPr>
            <a:cxnSpLocks/>
          </p:cNvCxnSpPr>
          <p:nvPr/>
        </p:nvCxnSpPr>
        <p:spPr>
          <a:xfrm>
            <a:off x="1394116" y="2209958"/>
            <a:ext cx="453750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7D96F4E-5E7D-4853-A2B0-9C014D5B7829}"/>
              </a:ext>
            </a:extLst>
          </p:cNvPr>
          <p:cNvSpPr/>
          <p:nvPr/>
        </p:nvSpPr>
        <p:spPr>
          <a:xfrm>
            <a:off x="3759726" y="1848042"/>
            <a:ext cx="12542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Establish TLS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72532-EED9-4F5A-BE29-D4303D88F0B2}"/>
              </a:ext>
            </a:extLst>
          </p:cNvPr>
          <p:cNvCxnSpPr>
            <a:cxnSpLocks/>
          </p:cNvCxnSpPr>
          <p:nvPr/>
        </p:nvCxnSpPr>
        <p:spPr>
          <a:xfrm>
            <a:off x="2697035" y="1855333"/>
            <a:ext cx="323458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D2A61D9-0807-42DA-8E60-B2E7CAE3BC98}"/>
              </a:ext>
            </a:extLst>
          </p:cNvPr>
          <p:cNvGrpSpPr/>
          <p:nvPr/>
        </p:nvGrpSpPr>
        <p:grpSpPr>
          <a:xfrm>
            <a:off x="3581101" y="1550614"/>
            <a:ext cx="2316217" cy="394686"/>
            <a:chOff x="2930161" y="239832"/>
            <a:chExt cx="2316217" cy="39468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586437-E993-49CC-9480-29767A5403CA}"/>
                </a:ext>
              </a:extLst>
            </p:cNvPr>
            <p:cNvSpPr/>
            <p:nvPr/>
          </p:nvSpPr>
          <p:spPr>
            <a:xfrm>
              <a:off x="2930161" y="423487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2C88E6-433C-422B-9024-F7BDB2B42EC8}"/>
                </a:ext>
              </a:extLst>
            </p:cNvPr>
            <p:cNvSpPr/>
            <p:nvPr/>
          </p:nvSpPr>
          <p:spPr>
            <a:xfrm>
              <a:off x="3108341" y="239832"/>
              <a:ext cx="21380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Remote attestation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D7F4B1-559B-4BC3-BC48-6519618604FE}"/>
              </a:ext>
            </a:extLst>
          </p:cNvPr>
          <p:cNvCxnSpPr>
            <a:cxnSpLocks/>
          </p:cNvCxnSpPr>
          <p:nvPr/>
        </p:nvCxnSpPr>
        <p:spPr>
          <a:xfrm>
            <a:off x="1394116" y="2803687"/>
            <a:ext cx="4513251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8A12B6C-F060-4901-95C5-CCFD6B02924A}"/>
              </a:ext>
            </a:extLst>
          </p:cNvPr>
          <p:cNvSpPr/>
          <p:nvPr/>
        </p:nvSpPr>
        <p:spPr>
          <a:xfrm>
            <a:off x="2574634" y="128927"/>
            <a:ext cx="2397901" cy="369332"/>
          </a:xfrm>
          <a:prstGeom prst="rect">
            <a:avLst/>
          </a:prstGeom>
          <a:ln>
            <a:solidFill>
              <a:srgbClr val="2F5597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F5597"/>
                </a:solidFill>
              </a:rPr>
              <a:t>Intel </a:t>
            </a:r>
            <a:r>
              <a:rPr lang="en-US" dirty="0">
                <a:solidFill>
                  <a:srgbClr val="2F5597"/>
                </a:solidFill>
              </a:rPr>
              <a:t>Attestation</a:t>
            </a:r>
            <a:r>
              <a:rPr lang="en-US" b="1" dirty="0">
                <a:solidFill>
                  <a:srgbClr val="2F5597"/>
                </a:solidFill>
              </a:rPr>
              <a:t> 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EA949A-A24F-4D34-BBD1-C5B08FB464D4}"/>
              </a:ext>
            </a:extLst>
          </p:cNvPr>
          <p:cNvSpPr/>
          <p:nvPr/>
        </p:nvSpPr>
        <p:spPr>
          <a:xfrm>
            <a:off x="3773585" y="2161650"/>
            <a:ext cx="2158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400" dirty="0"/>
              <a:t>ROXIMI</a:t>
            </a:r>
            <a:r>
              <a:rPr lang="en-US" sz="1600" dirty="0"/>
              <a:t>T</a:t>
            </a:r>
            <a:r>
              <a:rPr lang="en-US" sz="1400" dirty="0"/>
              <a:t>EE</a:t>
            </a:r>
            <a:r>
              <a:rPr lang="en-US" sz="1600" dirty="0"/>
              <a:t> challenge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8E411D-D411-454A-A323-C23167FDCBAA}"/>
              </a:ext>
            </a:extLst>
          </p:cNvPr>
          <p:cNvGrpSpPr/>
          <p:nvPr/>
        </p:nvGrpSpPr>
        <p:grpSpPr>
          <a:xfrm>
            <a:off x="-15918" y="3005412"/>
            <a:ext cx="1850447" cy="347453"/>
            <a:chOff x="6684671" y="5115375"/>
            <a:chExt cx="1850447" cy="34745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4C73AD-8D6C-4CA6-B358-AC0B1B308C88}"/>
                </a:ext>
              </a:extLst>
            </p:cNvPr>
            <p:cNvSpPr/>
            <p:nvPr/>
          </p:nvSpPr>
          <p:spPr>
            <a:xfrm>
              <a:off x="6903379" y="5115375"/>
              <a:ext cx="16317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Calculate latency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19B490-5689-41F6-8D47-4DF6A8BCDF45}"/>
                </a:ext>
              </a:extLst>
            </p:cNvPr>
            <p:cNvGrpSpPr/>
            <p:nvPr/>
          </p:nvGrpSpPr>
          <p:grpSpPr>
            <a:xfrm>
              <a:off x="6684671" y="5124274"/>
              <a:ext cx="288862" cy="338554"/>
              <a:chOff x="5098922" y="4838517"/>
              <a:chExt cx="288862" cy="33855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D902FD8-14D7-4969-A027-747F4B6A4E1D}"/>
                  </a:ext>
                </a:extLst>
              </p:cNvPr>
              <p:cNvSpPr/>
              <p:nvPr/>
            </p:nvSpPr>
            <p:spPr>
              <a:xfrm>
                <a:off x="5127307" y="4888968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9673B0C-3872-4E0E-A2CA-BF8A4DFC58B2}"/>
                  </a:ext>
                </a:extLst>
              </p:cNvPr>
              <p:cNvSpPr/>
              <p:nvPr/>
            </p:nvSpPr>
            <p:spPr>
              <a:xfrm>
                <a:off x="5098922" y="4838517"/>
                <a:ext cx="2888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8</a:t>
                </a: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EF98895-B10F-4DFD-BCE2-8FB13637F08D}"/>
              </a:ext>
            </a:extLst>
          </p:cNvPr>
          <p:cNvSpPr/>
          <p:nvPr/>
        </p:nvSpPr>
        <p:spPr>
          <a:xfrm>
            <a:off x="3795222" y="2475934"/>
            <a:ext cx="16317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Response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7042950-9C30-4503-9EE1-AC5AC67E1C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1650173" y="1528"/>
            <a:ext cx="748561" cy="54692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AAA6FC-093B-49AF-A471-706F0A08A8BA}"/>
              </a:ext>
            </a:extLst>
          </p:cNvPr>
          <p:cNvSpPr/>
          <p:nvPr/>
        </p:nvSpPr>
        <p:spPr>
          <a:xfrm>
            <a:off x="-282925" y="-28241"/>
            <a:ext cx="194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Trusted remote verifier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D95AE7-5F7D-43D7-AA58-B1F2FBFA5124}"/>
              </a:ext>
            </a:extLst>
          </p:cNvPr>
          <p:cNvCxnSpPr>
            <a:cxnSpLocks/>
          </p:cNvCxnSpPr>
          <p:nvPr/>
        </p:nvCxnSpPr>
        <p:spPr>
          <a:xfrm>
            <a:off x="2126120" y="498259"/>
            <a:ext cx="0" cy="117630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6358AD-4760-41E9-98A4-B45DE129AFE2}"/>
              </a:ext>
            </a:extLst>
          </p:cNvPr>
          <p:cNvGrpSpPr/>
          <p:nvPr/>
        </p:nvGrpSpPr>
        <p:grpSpPr>
          <a:xfrm>
            <a:off x="1170576" y="610691"/>
            <a:ext cx="2076803" cy="584775"/>
            <a:chOff x="5713095" y="444783"/>
            <a:chExt cx="2076803" cy="584775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A2D6CF2-9FBB-4A45-906B-AC0AACB66AEB}"/>
                </a:ext>
              </a:extLst>
            </p:cNvPr>
            <p:cNvSpPr/>
            <p:nvPr/>
          </p:nvSpPr>
          <p:spPr>
            <a:xfrm>
              <a:off x="6575063" y="512160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EEB8943-49D2-40A1-AF88-E9423522D9DC}"/>
                </a:ext>
              </a:extLst>
            </p:cNvPr>
            <p:cNvSpPr/>
            <p:nvPr/>
          </p:nvSpPr>
          <p:spPr>
            <a:xfrm>
              <a:off x="5713095" y="444783"/>
              <a:ext cx="207680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/>
                <a:t>Establish </a:t>
              </a:r>
            </a:p>
            <a:p>
              <a:r>
                <a:rPr lang="en-US" sz="1600" dirty="0"/>
                <a:t>TLS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69F2AA6A-9767-4052-8147-C4F3A38B6CE1}"/>
              </a:ext>
            </a:extLst>
          </p:cNvPr>
          <p:cNvSpPr/>
          <p:nvPr/>
        </p:nvSpPr>
        <p:spPr>
          <a:xfrm>
            <a:off x="2594603" y="1815402"/>
            <a:ext cx="102432" cy="102432"/>
          </a:xfrm>
          <a:prstGeom prst="ellipse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68218E1-454B-4E7E-B755-24683D3A89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431"/>
          <a:stretch/>
        </p:blipFill>
        <p:spPr>
          <a:xfrm>
            <a:off x="2457295" y="570078"/>
            <a:ext cx="646455" cy="43440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986C56B-CDA7-45FC-A48F-077D4513C4C7}"/>
              </a:ext>
            </a:extLst>
          </p:cNvPr>
          <p:cNvSpPr/>
          <p:nvPr/>
        </p:nvSpPr>
        <p:spPr>
          <a:xfrm>
            <a:off x="3247379" y="601178"/>
            <a:ext cx="1144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4B06D0C-3573-4B9A-8874-E1CF81CBC293}"/>
              </a:ext>
            </a:extLst>
          </p:cNvPr>
          <p:cNvGrpSpPr/>
          <p:nvPr/>
        </p:nvGrpSpPr>
        <p:grpSpPr>
          <a:xfrm>
            <a:off x="-10716" y="3325805"/>
            <a:ext cx="2581075" cy="584775"/>
            <a:chOff x="1897463" y="2588591"/>
            <a:chExt cx="2581075" cy="58477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17E800E-F800-47D3-9BD1-AA974405C7E4}"/>
                </a:ext>
              </a:extLst>
            </p:cNvPr>
            <p:cNvGrpSpPr/>
            <p:nvPr/>
          </p:nvGrpSpPr>
          <p:grpSpPr>
            <a:xfrm>
              <a:off x="1923736" y="2588591"/>
              <a:ext cx="2554802" cy="584775"/>
              <a:chOff x="1923736" y="2588591"/>
              <a:chExt cx="2554802" cy="58477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1B7038F-D7C9-42D0-9B60-83C249ED5A38}"/>
                  </a:ext>
                </a:extLst>
              </p:cNvPr>
              <p:cNvSpPr/>
              <p:nvPr/>
            </p:nvSpPr>
            <p:spPr>
              <a:xfrm>
                <a:off x="2126053" y="2588591"/>
                <a:ext cx="23524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Response to the </a:t>
                </a:r>
              </a:p>
              <a:p>
                <a:r>
                  <a:rPr lang="en-US" sz="1600" dirty="0"/>
                  <a:t>verifier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9A31CB-0A71-4DF3-AC3A-19F69B1F24B4}"/>
                  </a:ext>
                </a:extLst>
              </p:cNvPr>
              <p:cNvSpPr/>
              <p:nvPr/>
            </p:nvSpPr>
            <p:spPr>
              <a:xfrm>
                <a:off x="1923736" y="2658911"/>
                <a:ext cx="232093" cy="232093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73EA972-7414-4477-9F2D-42EE19EC049B}"/>
                </a:ext>
              </a:extLst>
            </p:cNvPr>
            <p:cNvSpPr/>
            <p:nvPr/>
          </p:nvSpPr>
          <p:spPr>
            <a:xfrm>
              <a:off x="1897463" y="259231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9</a:t>
              </a:r>
              <a:endParaRPr lang="en-US" dirty="0"/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B9B9754-2433-44B5-8C89-4D28016C3541}"/>
              </a:ext>
            </a:extLst>
          </p:cNvPr>
          <p:cNvCxnSpPr/>
          <p:nvPr/>
        </p:nvCxnSpPr>
        <p:spPr>
          <a:xfrm flipV="1">
            <a:off x="2642162" y="448269"/>
            <a:ext cx="0" cy="135206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8753737D-D447-478F-BCD2-60C79BCB0EFC}"/>
              </a:ext>
            </a:extLst>
          </p:cNvPr>
          <p:cNvSpPr/>
          <p:nvPr/>
        </p:nvSpPr>
        <p:spPr>
          <a:xfrm>
            <a:off x="1996823" y="2874361"/>
            <a:ext cx="1586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Untrusted App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9ECE4B-E81C-44F0-B659-2C8494AB2F8D}"/>
              </a:ext>
            </a:extLst>
          </p:cNvPr>
          <p:cNvCxnSpPr>
            <a:cxnSpLocks/>
            <a:stCxn id="59" idx="2"/>
          </p:cNvCxnSpPr>
          <p:nvPr/>
        </p:nvCxnSpPr>
        <p:spPr>
          <a:xfrm flipH="1" flipV="1">
            <a:off x="1374663" y="1866166"/>
            <a:ext cx="1219940" cy="4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B736FE4-749E-4780-B822-AF0F7D36A976}"/>
              </a:ext>
            </a:extLst>
          </p:cNvPr>
          <p:cNvCxnSpPr>
            <a:cxnSpLocks/>
          </p:cNvCxnSpPr>
          <p:nvPr/>
        </p:nvCxnSpPr>
        <p:spPr>
          <a:xfrm flipH="1">
            <a:off x="1374662" y="2481593"/>
            <a:ext cx="45569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FEBF03-4698-47F5-AC5A-056D3D1C3FB0}"/>
              </a:ext>
            </a:extLst>
          </p:cNvPr>
          <p:cNvCxnSpPr/>
          <p:nvPr/>
        </p:nvCxnSpPr>
        <p:spPr>
          <a:xfrm flipH="1">
            <a:off x="1336841" y="1650359"/>
            <a:ext cx="7891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5D7AC9EF-B568-4AD7-9102-81D8CC379C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44" y="2893634"/>
            <a:ext cx="583913" cy="58391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746BFBE-A51C-4FDD-9EB0-EBC30A270A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00" y="588739"/>
            <a:ext cx="358262" cy="358262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4C0CE4F6-11A3-4E88-A79C-5B2C87AB72BA}"/>
              </a:ext>
            </a:extLst>
          </p:cNvPr>
          <p:cNvSpPr/>
          <p:nvPr/>
        </p:nvSpPr>
        <p:spPr>
          <a:xfrm>
            <a:off x="3607939" y="2684232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5BEEC87-9C15-4F06-B2BB-D413A945BE4B}"/>
              </a:ext>
            </a:extLst>
          </p:cNvPr>
          <p:cNvSpPr/>
          <p:nvPr/>
        </p:nvSpPr>
        <p:spPr>
          <a:xfrm>
            <a:off x="3611612" y="2362176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18B708F-2B4F-4E87-B778-34B4FA48ED72}"/>
              </a:ext>
            </a:extLst>
          </p:cNvPr>
          <p:cNvSpPr/>
          <p:nvPr/>
        </p:nvSpPr>
        <p:spPr>
          <a:xfrm>
            <a:off x="3597489" y="2070177"/>
            <a:ext cx="202025" cy="211031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3983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27767-98A3-458D-8BDB-37BC7324A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292804" y="298650"/>
            <a:ext cx="396289" cy="806003"/>
          </a:xfrm>
          <a:prstGeom prst="rect">
            <a:avLst/>
          </a:prstGeom>
        </p:spPr>
      </p:pic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9CF84BEC-85E4-4E94-8760-8ADF29CF472D}"/>
              </a:ext>
            </a:extLst>
          </p:cNvPr>
          <p:cNvSpPr/>
          <p:nvPr/>
        </p:nvSpPr>
        <p:spPr>
          <a:xfrm>
            <a:off x="1768080" y="12192"/>
            <a:ext cx="4460851" cy="1561039"/>
          </a:xfrm>
          <a:prstGeom prst="roundRect">
            <a:avLst>
              <a:gd name="adj" fmla="val 4456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F4BE62-F50B-461D-B33F-3DC1850791C6}"/>
              </a:ext>
            </a:extLst>
          </p:cNvPr>
          <p:cNvGrpSpPr/>
          <p:nvPr/>
        </p:nvGrpSpPr>
        <p:grpSpPr>
          <a:xfrm>
            <a:off x="1831824" y="295307"/>
            <a:ext cx="2204471" cy="1138905"/>
            <a:chOff x="5647054" y="2152567"/>
            <a:chExt cx="2066107" cy="362557"/>
          </a:xfrm>
        </p:grpSpPr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637B8DC7-1480-4478-9471-398792F4BA04}"/>
                </a:ext>
              </a:extLst>
            </p:cNvPr>
            <p:cNvSpPr/>
            <p:nvPr/>
          </p:nvSpPr>
          <p:spPr>
            <a:xfrm>
              <a:off x="5647054" y="2152567"/>
              <a:ext cx="2066107" cy="355877"/>
            </a:xfrm>
            <a:prstGeom prst="roundRect">
              <a:avLst>
                <a:gd name="adj" fmla="val 4456"/>
              </a:avLst>
            </a:prstGeom>
            <a:solidFill>
              <a:srgbClr val="AFECA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52F140-0FCC-4484-95E7-252156A8BB39}"/>
                </a:ext>
              </a:extLst>
            </p:cNvPr>
            <p:cNvSpPr/>
            <p:nvPr/>
          </p:nvSpPr>
          <p:spPr>
            <a:xfrm>
              <a:off x="5786615" y="2397551"/>
              <a:ext cx="1791819" cy="117573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ctr"/>
              <a:r>
                <a:rPr lang="en-US" dirty="0"/>
                <a:t>Trusted processor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F740F61-A7E3-411C-8F34-BE9C1FD2C749}"/>
              </a:ext>
            </a:extLst>
          </p:cNvPr>
          <p:cNvSpPr txBox="1"/>
          <p:nvPr/>
        </p:nvSpPr>
        <p:spPr>
          <a:xfrm>
            <a:off x="3067901" y="383118"/>
            <a:ext cx="916227" cy="646331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Enclave</a:t>
            </a:r>
          </a:p>
        </p:txBody>
      </p:sp>
      <p:cxnSp>
        <p:nvCxnSpPr>
          <p:cNvPr id="10" name="Curved Connector 19">
            <a:extLst>
              <a:ext uri="{FF2B5EF4-FFF2-40B4-BE49-F238E27FC236}">
                <a16:creationId xmlns:a16="http://schemas.microsoft.com/office/drawing/2014/main" id="{6BEFDEAA-CC78-4EC9-87AD-02A55F759CEE}"/>
              </a:ext>
            </a:extLst>
          </p:cNvPr>
          <p:cNvCxnSpPr>
            <a:stCxn id="31" idx="0"/>
            <a:endCxn id="9" idx="0"/>
          </p:cNvCxnSpPr>
          <p:nvPr/>
        </p:nvCxnSpPr>
        <p:spPr>
          <a:xfrm rot="16200000" flipH="1">
            <a:off x="2986736" y="-156161"/>
            <a:ext cx="1501" cy="1077056"/>
          </a:xfrm>
          <a:prstGeom prst="curvedConnector3">
            <a:avLst>
              <a:gd name="adj1" fmla="val -1522984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B6934B62-5E02-49E0-BF11-B111E6419941}"/>
              </a:ext>
            </a:extLst>
          </p:cNvPr>
          <p:cNvSpPr/>
          <p:nvPr/>
        </p:nvSpPr>
        <p:spPr>
          <a:xfrm>
            <a:off x="4066112" y="295307"/>
            <a:ext cx="2105693" cy="1132223"/>
          </a:xfrm>
          <a:prstGeom prst="roundRect">
            <a:avLst>
              <a:gd name="adj" fmla="val 4456"/>
            </a:avLst>
          </a:prstGeom>
          <a:solidFill>
            <a:srgbClr val="FDA1A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Emulated processor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400E2-6AC9-4487-952A-FD5DA432DCCD}"/>
              </a:ext>
            </a:extLst>
          </p:cNvPr>
          <p:cNvSpPr txBox="1"/>
          <p:nvPr/>
        </p:nvSpPr>
        <p:spPr>
          <a:xfrm>
            <a:off x="4571091" y="370926"/>
            <a:ext cx="1129368" cy="646331"/>
          </a:xfrm>
          <a:prstGeom prst="rect">
            <a:avLst/>
          </a:prstGeom>
          <a:solidFill>
            <a:srgbClr val="FDA1A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Attacker’s Enclave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395CA-9C71-4933-99B4-398E0E9F5592}"/>
              </a:ext>
            </a:extLst>
          </p:cNvPr>
          <p:cNvGrpSpPr/>
          <p:nvPr/>
        </p:nvGrpSpPr>
        <p:grpSpPr>
          <a:xfrm>
            <a:off x="-22894" y="2149767"/>
            <a:ext cx="1670329" cy="1205401"/>
            <a:chOff x="195103" y="3148408"/>
            <a:chExt cx="1670329" cy="120540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297089-20F4-4771-B765-1E6DB4AB1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453848" y="3148408"/>
              <a:ext cx="1152840" cy="84230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8D620D-D12E-4EC8-88FF-4006461895FD}"/>
                </a:ext>
              </a:extLst>
            </p:cNvPr>
            <p:cNvSpPr/>
            <p:nvPr/>
          </p:nvSpPr>
          <p:spPr>
            <a:xfrm>
              <a:off x="195103" y="3984477"/>
              <a:ext cx="1670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Remote verifier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A6939B9-77E5-4366-94F1-FAB542F41A36}"/>
              </a:ext>
            </a:extLst>
          </p:cNvPr>
          <p:cNvSpPr/>
          <p:nvPr/>
        </p:nvSpPr>
        <p:spPr>
          <a:xfrm>
            <a:off x="-93152" y="1033348"/>
            <a:ext cx="1289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93D36D-DE9E-49CB-A585-7D64596CCC9F}"/>
              </a:ext>
            </a:extLst>
          </p:cNvPr>
          <p:cNvSpPr/>
          <p:nvPr/>
        </p:nvSpPr>
        <p:spPr>
          <a:xfrm>
            <a:off x="3108067" y="1562632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B4CED3-28E4-4DEC-9BBE-E64B0D6E48A0}"/>
              </a:ext>
            </a:extLst>
          </p:cNvPr>
          <p:cNvCxnSpPr>
            <a:endCxn id="31" idx="1"/>
          </p:cNvCxnSpPr>
          <p:nvPr/>
        </p:nvCxnSpPr>
        <p:spPr>
          <a:xfrm>
            <a:off x="760067" y="706283"/>
            <a:ext cx="1129065" cy="10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3DC6E3-3F7E-47A5-8C3F-49AFF362125C}"/>
              </a:ext>
            </a:extLst>
          </p:cNvPr>
          <p:cNvGrpSpPr/>
          <p:nvPr/>
        </p:nvGrpSpPr>
        <p:grpSpPr>
          <a:xfrm>
            <a:off x="3176049" y="-31953"/>
            <a:ext cx="2091724" cy="369332"/>
            <a:chOff x="5723463" y="804615"/>
            <a:chExt cx="2091724" cy="36933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D9B1D3-98FF-475D-B0FA-177C9FDD0CCB}"/>
                </a:ext>
              </a:extLst>
            </p:cNvPr>
            <p:cNvSpPr/>
            <p:nvPr/>
          </p:nvSpPr>
          <p:spPr>
            <a:xfrm>
              <a:off x="5723463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1202AE-1189-4863-B05B-5B482427F81A}"/>
                </a:ext>
              </a:extLst>
            </p:cNvPr>
            <p:cNvSpPr/>
            <p:nvPr/>
          </p:nvSpPr>
          <p:spPr>
            <a:xfrm>
              <a:off x="5871526" y="804615"/>
              <a:ext cx="19436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Local Attestation</a:t>
              </a:r>
              <a:endParaRPr lang="en-US" sz="1600" dirty="0"/>
            </a:p>
          </p:txBody>
        </p:sp>
      </p:grpSp>
      <p:cxnSp>
        <p:nvCxnSpPr>
          <p:cNvPr id="23" name="Curved Connector 63">
            <a:extLst>
              <a:ext uri="{FF2B5EF4-FFF2-40B4-BE49-F238E27FC236}">
                <a16:creationId xmlns:a16="http://schemas.microsoft.com/office/drawing/2014/main" id="{A63E886E-72F4-4C48-B216-33753EFB73DF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1388691" y="1434212"/>
            <a:ext cx="1547947" cy="113670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A189F4-129E-484B-B1F6-75E3D2E92FBA}"/>
              </a:ext>
            </a:extLst>
          </p:cNvPr>
          <p:cNvGrpSpPr/>
          <p:nvPr/>
        </p:nvGrpSpPr>
        <p:grpSpPr>
          <a:xfrm>
            <a:off x="2150848" y="2254882"/>
            <a:ext cx="1564611" cy="369332"/>
            <a:chOff x="5620702" y="820408"/>
            <a:chExt cx="1564611" cy="36933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D633A0-9012-4A55-9346-0C1271DF352E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836A4D-AF52-4A2D-90AD-A1FB3243B61F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 enclave</a:t>
              </a:r>
              <a:endParaRPr lang="en-US" sz="1600" dirty="0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62B4FE-D2BE-42AE-A9C2-DA881CE4DB24}"/>
              </a:ext>
            </a:extLst>
          </p:cNvPr>
          <p:cNvCxnSpPr/>
          <p:nvPr/>
        </p:nvCxnSpPr>
        <p:spPr>
          <a:xfrm flipV="1">
            <a:off x="613908" y="1446015"/>
            <a:ext cx="1333" cy="70375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9ED0F1-16BB-4C89-A0D1-62F3282F018A}"/>
              </a:ext>
            </a:extLst>
          </p:cNvPr>
          <p:cNvGrpSpPr/>
          <p:nvPr/>
        </p:nvGrpSpPr>
        <p:grpSpPr>
          <a:xfrm>
            <a:off x="770006" y="1481830"/>
            <a:ext cx="1564611" cy="369332"/>
            <a:chOff x="5620702" y="820408"/>
            <a:chExt cx="1564611" cy="36933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6017643-8915-4D69-A6FB-0062CD3CE575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D0233A1-0804-4B3A-BC2B-2BD34A3E362A}"/>
                </a:ext>
              </a:extLst>
            </p:cNvPr>
            <p:cNvSpPr/>
            <p:nvPr/>
          </p:nvSpPr>
          <p:spPr>
            <a:xfrm>
              <a:off x="5804471" y="820408"/>
              <a:ext cx="138084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Approve</a:t>
              </a:r>
              <a:endParaRPr lang="en-US" sz="16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A4110DFE-CFAB-4434-B0CA-EFC9E4DF7577}"/>
              </a:ext>
            </a:extLst>
          </p:cNvPr>
          <p:cNvSpPr/>
          <p:nvPr/>
        </p:nvSpPr>
        <p:spPr>
          <a:xfrm>
            <a:off x="1889132" y="381617"/>
            <a:ext cx="1119653" cy="651465"/>
          </a:xfrm>
          <a:prstGeom prst="rect">
            <a:avLst/>
          </a:prstGeom>
          <a:solidFill>
            <a:srgbClr val="AFECAA"/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4F4A9-6360-40A3-9C4C-5C3B16BBD928}"/>
              </a:ext>
            </a:extLst>
          </p:cNvPr>
          <p:cNvSpPr/>
          <p:nvPr/>
        </p:nvSpPr>
        <p:spPr>
          <a:xfrm>
            <a:off x="1616913" y="370925"/>
            <a:ext cx="16502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600" dirty="0"/>
              <a:t>ROXIMI</a:t>
            </a:r>
            <a:r>
              <a:rPr lang="en-US" dirty="0"/>
              <a:t>T</a:t>
            </a:r>
            <a:r>
              <a:rPr lang="en-US" sz="1600" dirty="0"/>
              <a:t>EE</a:t>
            </a:r>
            <a:r>
              <a:rPr lang="en-US" dirty="0"/>
              <a:t> Enclave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CADB51-431E-423A-95DB-AD2E2BB178D5}"/>
              </a:ext>
            </a:extLst>
          </p:cNvPr>
          <p:cNvGrpSpPr/>
          <p:nvPr/>
        </p:nvGrpSpPr>
        <p:grpSpPr>
          <a:xfrm>
            <a:off x="770006" y="1752075"/>
            <a:ext cx="1854051" cy="369332"/>
            <a:chOff x="5620702" y="820408"/>
            <a:chExt cx="1854051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1CA354-4884-438B-9E0F-C1454760D7BF}"/>
                </a:ext>
              </a:extLst>
            </p:cNvPr>
            <p:cNvSpPr/>
            <p:nvPr/>
          </p:nvSpPr>
          <p:spPr>
            <a:xfrm>
              <a:off x="5620702" y="899559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62FAFB-B86E-4997-9F06-36784735399D}"/>
                </a:ext>
              </a:extLst>
            </p:cNvPr>
            <p:cNvSpPr/>
            <p:nvPr/>
          </p:nvSpPr>
          <p:spPr>
            <a:xfrm>
              <a:off x="5804471" y="820408"/>
              <a:ext cx="1670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Communication</a:t>
              </a:r>
              <a:endParaRPr lang="en-US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039FB9-E7A0-46DA-B76E-81E4DFEEC479}"/>
              </a:ext>
            </a:extLst>
          </p:cNvPr>
          <p:cNvGrpSpPr/>
          <p:nvPr/>
        </p:nvGrpSpPr>
        <p:grpSpPr>
          <a:xfrm>
            <a:off x="882379" y="372966"/>
            <a:ext cx="1027712" cy="646331"/>
            <a:chOff x="5799267" y="544031"/>
            <a:chExt cx="1027712" cy="64633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A49D685-3C3A-4F93-B9EC-24E0D07907BD}"/>
                </a:ext>
              </a:extLst>
            </p:cNvPr>
            <p:cNvSpPr/>
            <p:nvPr/>
          </p:nvSpPr>
          <p:spPr>
            <a:xfrm>
              <a:off x="5799267" y="754333"/>
              <a:ext cx="202025" cy="211031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9947B17-FF16-4A16-B2BF-AB847CE262AC}"/>
                </a:ext>
              </a:extLst>
            </p:cNvPr>
            <p:cNvSpPr/>
            <p:nvPr/>
          </p:nvSpPr>
          <p:spPr>
            <a:xfrm>
              <a:off x="5858383" y="544031"/>
              <a:ext cx="9685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Sealed key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293BF81-FAF0-425A-BC31-75E975B8EB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040" y="646978"/>
            <a:ext cx="502756" cy="5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E222D269-1E04-4D76-B5C6-D83E73684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82" y="0"/>
            <a:ext cx="747094" cy="7470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5B4CCC-8B5E-4BBA-8FB4-8AAC0005C39C}"/>
              </a:ext>
            </a:extLst>
          </p:cNvPr>
          <p:cNvCxnSpPr>
            <a:endCxn id="36" idx="0"/>
          </p:cNvCxnSpPr>
          <p:nvPr/>
        </p:nvCxnSpPr>
        <p:spPr>
          <a:xfrm>
            <a:off x="3963627" y="4386106"/>
            <a:ext cx="0" cy="3491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9DC6C6A-5CF7-4AF8-AD06-2B0759D9DD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r="25137"/>
          <a:stretch/>
        </p:blipFill>
        <p:spPr>
          <a:xfrm rot="1800000">
            <a:off x="636185" y="90936"/>
            <a:ext cx="323844" cy="6586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005453-6D7C-49C2-A632-F80816D46F8C}"/>
              </a:ext>
            </a:extLst>
          </p:cNvPr>
          <p:cNvSpPr/>
          <p:nvPr/>
        </p:nvSpPr>
        <p:spPr>
          <a:xfrm>
            <a:off x="163012" y="793476"/>
            <a:ext cx="1209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K</a:t>
            </a:r>
            <a:r>
              <a:rPr lang="en-US" sz="1600" dirty="0"/>
              <a:t>EY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38C61-516D-4802-88AC-1EA9749D11ED}"/>
              </a:ext>
            </a:extLst>
          </p:cNvPr>
          <p:cNvSpPr/>
          <p:nvPr/>
        </p:nvSpPr>
        <p:spPr>
          <a:xfrm>
            <a:off x="1557122" y="793476"/>
            <a:ext cx="1687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 owner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82F41-8CF4-42A2-9FC2-4130744CE403}"/>
              </a:ext>
            </a:extLst>
          </p:cNvPr>
          <p:cNvSpPr/>
          <p:nvPr/>
        </p:nvSpPr>
        <p:spPr>
          <a:xfrm>
            <a:off x="3175006" y="793476"/>
            <a:ext cx="1661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Target Platform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9817EE-AD4E-4A09-A527-C2F7F2163229}"/>
              </a:ext>
            </a:extLst>
          </p:cNvPr>
          <p:cNvCxnSpPr>
            <a:cxnSpLocks/>
          </p:cNvCxnSpPr>
          <p:nvPr/>
        </p:nvCxnSpPr>
        <p:spPr>
          <a:xfrm>
            <a:off x="762586" y="1228848"/>
            <a:ext cx="0" cy="41066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5651E5-8966-4DFC-BE25-0CDF64E6F65D}"/>
              </a:ext>
            </a:extLst>
          </p:cNvPr>
          <p:cNvCxnSpPr>
            <a:cxnSpLocks/>
          </p:cNvCxnSpPr>
          <p:nvPr/>
        </p:nvCxnSpPr>
        <p:spPr>
          <a:xfrm>
            <a:off x="3963715" y="1228848"/>
            <a:ext cx="0" cy="41508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1A90B-B74B-4551-A04F-9411576432DF}"/>
              </a:ext>
            </a:extLst>
          </p:cNvPr>
          <p:cNvGrpSpPr/>
          <p:nvPr/>
        </p:nvGrpSpPr>
        <p:grpSpPr>
          <a:xfrm rot="5400000">
            <a:off x="3042778" y="612815"/>
            <a:ext cx="297505" cy="1427986"/>
            <a:chOff x="2945388" y="1890212"/>
            <a:chExt cx="2435504" cy="15642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6DE8A0-91C2-4BBE-BC28-C7F164BC24FA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A0D0796-114B-44D2-9A95-5A2DA26E1153}"/>
                </a:ext>
              </a:extLst>
            </p:cNvPr>
            <p:cNvCxnSpPr/>
            <p:nvPr/>
          </p:nvCxnSpPr>
          <p:spPr>
            <a:xfrm rot="16200000" flipV="1">
              <a:off x="4583431" y="2668739"/>
              <a:ext cx="1564285" cy="723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B7832-6073-44DA-B853-424FAF2C09C8}"/>
              </a:ext>
            </a:extLst>
          </p:cNvPr>
          <p:cNvSpPr/>
          <p:nvPr/>
        </p:nvSpPr>
        <p:spPr>
          <a:xfrm>
            <a:off x="2714643" y="1188100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C0222E-49ED-4536-A743-87761CF288BE}"/>
              </a:ext>
            </a:extLst>
          </p:cNvPr>
          <p:cNvGrpSpPr/>
          <p:nvPr/>
        </p:nvGrpSpPr>
        <p:grpSpPr>
          <a:xfrm rot="5400000">
            <a:off x="2637379" y="820823"/>
            <a:ext cx="570794" cy="1384855"/>
            <a:chOff x="1226944" y="1818079"/>
            <a:chExt cx="4153948" cy="164163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86F476-046E-455A-A94E-20DEB7BEC906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D55372-CE8D-465E-BBD2-C7928A1F9691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ounded Rectangle 24">
            <a:extLst>
              <a:ext uri="{FF2B5EF4-FFF2-40B4-BE49-F238E27FC236}">
                <a16:creationId xmlns:a16="http://schemas.microsoft.com/office/drawing/2014/main" id="{064A488E-2D72-46CA-9A8D-ABFE42188CAD}"/>
              </a:ext>
            </a:extLst>
          </p:cNvPr>
          <p:cNvSpPr/>
          <p:nvPr/>
        </p:nvSpPr>
        <p:spPr>
          <a:xfrm>
            <a:off x="3608853" y="1586108"/>
            <a:ext cx="869950" cy="4064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C3BF84-F71F-4FCA-B8B1-C2F292FD5AF0}"/>
              </a:ext>
            </a:extLst>
          </p:cNvPr>
          <p:cNvSpPr/>
          <p:nvPr/>
        </p:nvSpPr>
        <p:spPr>
          <a:xfrm>
            <a:off x="2266838" y="1510421"/>
            <a:ext cx="1061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 USB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F1C71-755B-4DC6-A09D-ABA06E4B76C3}"/>
              </a:ext>
            </a:extLst>
          </p:cNvPr>
          <p:cNvGrpSpPr/>
          <p:nvPr/>
        </p:nvGrpSpPr>
        <p:grpSpPr>
          <a:xfrm rot="5400000" flipV="1">
            <a:off x="1251681" y="733557"/>
            <a:ext cx="295168" cy="1285753"/>
            <a:chOff x="2945388" y="1818079"/>
            <a:chExt cx="2435504" cy="164163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F78FC5-EBC2-4ECA-B20A-507098552FA2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D493956-298C-4D91-8B2F-D726F7566696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95B1915-969F-44C1-84B5-823C48D422F5}"/>
              </a:ext>
            </a:extLst>
          </p:cNvPr>
          <p:cNvSpPr/>
          <p:nvPr/>
        </p:nvSpPr>
        <p:spPr>
          <a:xfrm>
            <a:off x="928220" y="119826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Plug USB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A05025-1B0F-4250-8DA9-AF7E97DD85BB}"/>
              </a:ext>
            </a:extLst>
          </p:cNvPr>
          <p:cNvCxnSpPr/>
          <p:nvPr/>
        </p:nvCxnSpPr>
        <p:spPr>
          <a:xfrm flipH="1">
            <a:off x="802688" y="4793542"/>
            <a:ext cx="3150828" cy="65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2472EE-C2CF-4492-B910-7394410E5E0D}"/>
              </a:ext>
            </a:extLst>
          </p:cNvPr>
          <p:cNvSpPr/>
          <p:nvPr/>
        </p:nvSpPr>
        <p:spPr>
          <a:xfrm>
            <a:off x="1419119" y="1943907"/>
            <a:ext cx="190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 </a:t>
            </a:r>
          </a:p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sp>
        <p:nvSpPr>
          <p:cNvPr id="30" name="Rounded Rectangle 43">
            <a:extLst>
              <a:ext uri="{FF2B5EF4-FFF2-40B4-BE49-F238E27FC236}">
                <a16:creationId xmlns:a16="http://schemas.microsoft.com/office/drawing/2014/main" id="{7C508863-CB47-443F-BB31-B46EFEC2147D}"/>
              </a:ext>
            </a:extLst>
          </p:cNvPr>
          <p:cNvSpPr/>
          <p:nvPr/>
        </p:nvSpPr>
        <p:spPr>
          <a:xfrm>
            <a:off x="3358202" y="2697232"/>
            <a:ext cx="1190625" cy="5015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kernel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D260C9-20EB-4512-BB18-79D05B37AA09}"/>
              </a:ext>
            </a:extLst>
          </p:cNvPr>
          <p:cNvSpPr/>
          <p:nvPr/>
        </p:nvSpPr>
        <p:spPr>
          <a:xfrm>
            <a:off x="3969442" y="225259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Boot</a:t>
            </a:r>
          </a:p>
        </p:txBody>
      </p:sp>
      <p:sp>
        <p:nvSpPr>
          <p:cNvPr id="32" name="Rounded Rectangle 60">
            <a:extLst>
              <a:ext uri="{FF2B5EF4-FFF2-40B4-BE49-F238E27FC236}">
                <a16:creationId xmlns:a16="http://schemas.microsoft.com/office/drawing/2014/main" id="{6B75E3F2-F872-4095-80B3-C3D4C74174BB}"/>
              </a:ext>
            </a:extLst>
          </p:cNvPr>
          <p:cNvSpPr/>
          <p:nvPr/>
        </p:nvSpPr>
        <p:spPr>
          <a:xfrm>
            <a:off x="3399295" y="3612465"/>
            <a:ext cx="1225296" cy="503291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sz="1400" dirty="0"/>
              <a:t>ROXIMI</a:t>
            </a:r>
            <a:r>
              <a:rPr lang="en-US" dirty="0"/>
              <a:t>T</a:t>
            </a:r>
            <a:r>
              <a:rPr lang="en-US" sz="1400" dirty="0"/>
              <a:t>EE</a:t>
            </a:r>
            <a:r>
              <a:rPr lang="en-US" dirty="0"/>
              <a:t> enclave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A8A467-6C41-4094-8B95-C3AE15F3B462}"/>
              </a:ext>
            </a:extLst>
          </p:cNvPr>
          <p:cNvCxnSpPr>
            <a:cxnSpLocks/>
          </p:cNvCxnSpPr>
          <p:nvPr/>
        </p:nvCxnSpPr>
        <p:spPr>
          <a:xfrm>
            <a:off x="3963627" y="3196705"/>
            <a:ext cx="0" cy="4601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2421BB-F5CD-409F-BEA3-729881D30DB3}"/>
              </a:ext>
            </a:extLst>
          </p:cNvPr>
          <p:cNvSpPr/>
          <p:nvPr/>
        </p:nvSpPr>
        <p:spPr>
          <a:xfrm>
            <a:off x="3957260" y="3210113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Loads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430739-6A41-4388-8308-74FBF7EAA421}"/>
              </a:ext>
            </a:extLst>
          </p:cNvPr>
          <p:cNvSpPr/>
          <p:nvPr/>
        </p:nvSpPr>
        <p:spPr>
          <a:xfrm>
            <a:off x="3854331" y="4150493"/>
            <a:ext cx="8605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Seals key</a:t>
            </a:r>
          </a:p>
        </p:txBody>
      </p:sp>
      <p:sp>
        <p:nvSpPr>
          <p:cNvPr id="36" name="Rounded Rectangle 74">
            <a:extLst>
              <a:ext uri="{FF2B5EF4-FFF2-40B4-BE49-F238E27FC236}">
                <a16:creationId xmlns:a16="http://schemas.microsoft.com/office/drawing/2014/main" id="{75CB3AAB-BB65-4AA6-83BB-D9AA83D20998}"/>
              </a:ext>
            </a:extLst>
          </p:cNvPr>
          <p:cNvSpPr/>
          <p:nvPr/>
        </p:nvSpPr>
        <p:spPr>
          <a:xfrm>
            <a:off x="3907126" y="4735269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73841C-E74D-4F71-9DFA-EF25433456AA}"/>
              </a:ext>
            </a:extLst>
          </p:cNvPr>
          <p:cNvSpPr/>
          <p:nvPr/>
        </p:nvSpPr>
        <p:spPr>
          <a:xfrm>
            <a:off x="-329140" y="4431518"/>
            <a:ext cx="1032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Stores seal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8D9CBC-64DE-4B67-8E44-753F1B50CBBD}"/>
              </a:ext>
            </a:extLst>
          </p:cNvPr>
          <p:cNvSpPr/>
          <p:nvPr/>
        </p:nvSpPr>
        <p:spPr>
          <a:xfrm>
            <a:off x="1362214" y="4475225"/>
            <a:ext cx="1832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Sends sealed key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04F10-97E1-41E8-8EBE-8D6FF9EDC106}"/>
              </a:ext>
            </a:extLst>
          </p:cNvPr>
          <p:cNvCxnSpPr>
            <a:endCxn id="49" idx="1"/>
          </p:cNvCxnSpPr>
          <p:nvPr/>
        </p:nvCxnSpPr>
        <p:spPr>
          <a:xfrm>
            <a:off x="751308" y="2291586"/>
            <a:ext cx="3144372" cy="34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6560075-B6EF-4CA2-A47B-E9003089F303}"/>
              </a:ext>
            </a:extLst>
          </p:cNvPr>
          <p:cNvSpPr/>
          <p:nvPr/>
        </p:nvSpPr>
        <p:spPr>
          <a:xfrm>
            <a:off x="2714643" y="4966178"/>
            <a:ext cx="850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Restart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AA8908-3C31-48ED-8ACB-C12CD7A6CD7A}"/>
              </a:ext>
            </a:extLst>
          </p:cNvPr>
          <p:cNvGrpSpPr/>
          <p:nvPr/>
        </p:nvGrpSpPr>
        <p:grpSpPr>
          <a:xfrm rot="5400000">
            <a:off x="2946931" y="4257431"/>
            <a:ext cx="470472" cy="1542696"/>
            <a:chOff x="2945388" y="1818079"/>
            <a:chExt cx="2435504" cy="1641639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DAF8C9-35B7-4C60-B4AA-7D4EF6D529FB}"/>
                </a:ext>
              </a:extLst>
            </p:cNvPr>
            <p:cNvCxnSpPr/>
            <p:nvPr/>
          </p:nvCxnSpPr>
          <p:spPr>
            <a:xfrm>
              <a:off x="2945388" y="3453856"/>
              <a:ext cx="2435504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EBA83F1-D757-4C49-A41A-94278E0CD88F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Rounded Rectangle 55">
            <a:extLst>
              <a:ext uri="{FF2B5EF4-FFF2-40B4-BE49-F238E27FC236}">
                <a16:creationId xmlns:a16="http://schemas.microsoft.com/office/drawing/2014/main" id="{EFD99C4D-AB15-4A2F-B903-B9FC1E667E17}"/>
              </a:ext>
            </a:extLst>
          </p:cNvPr>
          <p:cNvSpPr/>
          <p:nvPr/>
        </p:nvSpPr>
        <p:spPr>
          <a:xfrm>
            <a:off x="706085" y="37525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C05DA6-C88F-4F38-ABBA-D0285497753E}"/>
              </a:ext>
            </a:extLst>
          </p:cNvPr>
          <p:cNvCxnSpPr/>
          <p:nvPr/>
        </p:nvCxnSpPr>
        <p:spPr>
          <a:xfrm>
            <a:off x="771248" y="3809992"/>
            <a:ext cx="26525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07A67C2-2AD8-4539-A9DF-CA82239AAAB9}"/>
              </a:ext>
            </a:extLst>
          </p:cNvPr>
          <p:cNvSpPr/>
          <p:nvPr/>
        </p:nvSpPr>
        <p:spPr>
          <a:xfrm>
            <a:off x="1683799" y="3489100"/>
            <a:ext cx="11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Sends key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991B66-FF20-4866-9857-2D7FBD1BD6E6}"/>
              </a:ext>
            </a:extLst>
          </p:cNvPr>
          <p:cNvSpPr/>
          <p:nvPr/>
        </p:nvSpPr>
        <p:spPr>
          <a:xfrm>
            <a:off x="98537" y="2940855"/>
            <a:ext cx="778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Key gen</a:t>
            </a:r>
          </a:p>
        </p:txBody>
      </p:sp>
      <p:sp>
        <p:nvSpPr>
          <p:cNvPr id="48" name="Rounded Rectangle 73">
            <a:extLst>
              <a:ext uri="{FF2B5EF4-FFF2-40B4-BE49-F238E27FC236}">
                <a16:creationId xmlns:a16="http://schemas.microsoft.com/office/drawing/2014/main" id="{49ACB08C-A711-488C-8BF9-400269847AC2}"/>
              </a:ext>
            </a:extLst>
          </p:cNvPr>
          <p:cNvSpPr/>
          <p:nvPr/>
        </p:nvSpPr>
        <p:spPr>
          <a:xfrm>
            <a:off x="706667" y="474244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75">
            <a:extLst>
              <a:ext uri="{FF2B5EF4-FFF2-40B4-BE49-F238E27FC236}">
                <a16:creationId xmlns:a16="http://schemas.microsoft.com/office/drawing/2014/main" id="{3FFB2F73-59F2-4D05-9E4A-DE392E68C2D6}"/>
              </a:ext>
            </a:extLst>
          </p:cNvPr>
          <p:cNvSpPr/>
          <p:nvPr/>
        </p:nvSpPr>
        <p:spPr>
          <a:xfrm>
            <a:off x="3895680" y="223448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79">
            <a:extLst>
              <a:ext uri="{FF2B5EF4-FFF2-40B4-BE49-F238E27FC236}">
                <a16:creationId xmlns:a16="http://schemas.microsoft.com/office/drawing/2014/main" id="{C8017E84-C62B-417A-AAC3-44174D994E16}"/>
              </a:ext>
            </a:extLst>
          </p:cNvPr>
          <p:cNvSpPr/>
          <p:nvPr/>
        </p:nvSpPr>
        <p:spPr>
          <a:xfrm>
            <a:off x="3900760" y="1409127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192638-423C-4E84-87EE-5E01AD8EF1F9}"/>
              </a:ext>
            </a:extLst>
          </p:cNvPr>
          <p:cNvSpPr/>
          <p:nvPr/>
        </p:nvSpPr>
        <p:spPr>
          <a:xfrm>
            <a:off x="689520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3FF7B2-32EC-4F94-850C-5C979BBB18C4}"/>
              </a:ext>
            </a:extLst>
          </p:cNvPr>
          <p:cNvSpPr/>
          <p:nvPr/>
        </p:nvSpPr>
        <p:spPr>
          <a:xfrm>
            <a:off x="1963038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7F47D05-2608-4B64-AA82-23D4993B734C}"/>
              </a:ext>
            </a:extLst>
          </p:cNvPr>
          <p:cNvSpPr/>
          <p:nvPr/>
        </p:nvSpPr>
        <p:spPr>
          <a:xfrm>
            <a:off x="21704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96E0DE8-C286-4D97-A1E6-95BE4E9A2BFD}"/>
              </a:ext>
            </a:extLst>
          </p:cNvPr>
          <p:cNvSpPr/>
          <p:nvPr/>
        </p:nvSpPr>
        <p:spPr>
          <a:xfrm>
            <a:off x="2409181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520C0EA-F43D-496C-B4FE-8A0166AC1273}"/>
              </a:ext>
            </a:extLst>
          </p:cNvPr>
          <p:cNvSpPr/>
          <p:nvPr/>
        </p:nvSpPr>
        <p:spPr>
          <a:xfrm>
            <a:off x="3897607" y="1149363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7680DC-EAF7-40BD-B70A-548616BFADBD}"/>
              </a:ext>
            </a:extLst>
          </p:cNvPr>
          <p:cNvCxnSpPr>
            <a:cxnSpLocks/>
          </p:cNvCxnSpPr>
          <p:nvPr/>
        </p:nvCxnSpPr>
        <p:spPr>
          <a:xfrm>
            <a:off x="3962341" y="2349373"/>
            <a:ext cx="1334" cy="3478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89">
            <a:extLst>
              <a:ext uri="{FF2B5EF4-FFF2-40B4-BE49-F238E27FC236}">
                <a16:creationId xmlns:a16="http://schemas.microsoft.com/office/drawing/2014/main" id="{9E6FC69D-8E7F-41EC-B2A2-97CE0834867C}"/>
              </a:ext>
            </a:extLst>
          </p:cNvPr>
          <p:cNvSpPr/>
          <p:nvPr/>
        </p:nvSpPr>
        <p:spPr>
          <a:xfrm>
            <a:off x="699436" y="2931853"/>
            <a:ext cx="113001" cy="114890"/>
          </a:xfrm>
          <a:prstGeom prst="roundRect">
            <a:avLst>
              <a:gd name="adj" fmla="val 0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BEB8E9-082A-4138-BE51-1E2FF262DB43}"/>
              </a:ext>
            </a:extLst>
          </p:cNvPr>
          <p:cNvCxnSpPr/>
          <p:nvPr/>
        </p:nvCxnSpPr>
        <p:spPr>
          <a:xfrm>
            <a:off x="765464" y="2958130"/>
            <a:ext cx="0" cy="64709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FDA7241-2651-48D4-9D8C-FBE7755537B9}"/>
              </a:ext>
            </a:extLst>
          </p:cNvPr>
          <p:cNvSpPr/>
          <p:nvPr/>
        </p:nvSpPr>
        <p:spPr>
          <a:xfrm>
            <a:off x="2170481" y="2711657"/>
            <a:ext cx="133735" cy="13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411753-D5ED-4A8B-933F-703DBA11FBAB}"/>
              </a:ext>
            </a:extLst>
          </p:cNvPr>
          <p:cNvGrpSpPr/>
          <p:nvPr/>
        </p:nvGrpSpPr>
        <p:grpSpPr>
          <a:xfrm rot="5400000" flipV="1">
            <a:off x="1402199" y="2149655"/>
            <a:ext cx="219978" cy="1477718"/>
            <a:chOff x="1226944" y="1818079"/>
            <a:chExt cx="4153948" cy="164163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F601D1C-976D-424D-BC30-1523B634B9C4}"/>
                </a:ext>
              </a:extLst>
            </p:cNvPr>
            <p:cNvCxnSpPr/>
            <p:nvPr/>
          </p:nvCxnSpPr>
          <p:spPr>
            <a:xfrm rot="16200000">
              <a:off x="3303918" y="1376881"/>
              <a:ext cx="0" cy="4153948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BA648E8-E571-405B-A255-14521E51B480}"/>
                </a:ext>
              </a:extLst>
            </p:cNvPr>
            <p:cNvCxnSpPr/>
            <p:nvPr/>
          </p:nvCxnSpPr>
          <p:spPr>
            <a:xfrm flipV="1">
              <a:off x="5369169" y="1818079"/>
              <a:ext cx="0" cy="164163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84C852C-65D7-4B5A-9D19-2328471527F0}"/>
              </a:ext>
            </a:extLst>
          </p:cNvPr>
          <p:cNvSpPr/>
          <p:nvPr/>
        </p:nvSpPr>
        <p:spPr>
          <a:xfrm>
            <a:off x="895639" y="2702573"/>
            <a:ext cx="1363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Press button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DE6722-A1D5-4AB2-9C77-A16759152A19}"/>
              </a:ext>
            </a:extLst>
          </p:cNvPr>
          <p:cNvSpPr/>
          <p:nvPr/>
        </p:nvSpPr>
        <p:spPr>
          <a:xfrm>
            <a:off x="2028323" y="65382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125F3B5-1148-43D4-882A-0DF929E7A72C}"/>
              </a:ext>
            </a:extLst>
          </p:cNvPr>
          <p:cNvSpPr/>
          <p:nvPr/>
        </p:nvSpPr>
        <p:spPr>
          <a:xfrm>
            <a:off x="1275033" y="2166451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4EFE8A0-0557-403D-8220-3FFEBED53628}"/>
              </a:ext>
            </a:extLst>
          </p:cNvPr>
          <p:cNvSpPr/>
          <p:nvPr/>
        </p:nvSpPr>
        <p:spPr>
          <a:xfrm>
            <a:off x="425122" y="2812074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3</a:t>
            </a:r>
            <a:endParaRPr lang="en-US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AA97267-4855-45D8-8021-CC2CEA63AB7B}"/>
              </a:ext>
            </a:extLst>
          </p:cNvPr>
          <p:cNvSpPr/>
          <p:nvPr/>
        </p:nvSpPr>
        <p:spPr>
          <a:xfrm>
            <a:off x="1533732" y="3551355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928BA7-A065-492C-B9BC-6181F5EB1D07}"/>
              </a:ext>
            </a:extLst>
          </p:cNvPr>
          <p:cNvSpPr/>
          <p:nvPr/>
        </p:nvSpPr>
        <p:spPr>
          <a:xfrm>
            <a:off x="3081154" y="4543653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9A4E94E-3DB1-4262-B4B2-F63E78D791D8}"/>
              </a:ext>
            </a:extLst>
          </p:cNvPr>
          <p:cNvSpPr/>
          <p:nvPr/>
        </p:nvSpPr>
        <p:spPr>
          <a:xfrm>
            <a:off x="2578039" y="5028402"/>
            <a:ext cx="202025" cy="21103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05559AE-5124-40DD-B2B5-CF139A287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316" y="110863"/>
            <a:ext cx="663184" cy="66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1184A6-A487-465A-B5A7-51A55A407455}"/>
              </a:ext>
            </a:extLst>
          </p:cNvPr>
          <p:cNvCxnSpPr>
            <a:cxnSpLocks/>
            <a:stCxn id="24" idx="2"/>
            <a:endCxn id="83" idx="0"/>
          </p:cNvCxnSpPr>
          <p:nvPr/>
        </p:nvCxnSpPr>
        <p:spPr>
          <a:xfrm>
            <a:off x="4904483" y="427191"/>
            <a:ext cx="9052" cy="2962883"/>
          </a:xfrm>
          <a:prstGeom prst="line">
            <a:avLst/>
          </a:prstGeom>
          <a:ln w="12700">
            <a:solidFill>
              <a:srgbClr val="F28A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1A3B95-0A04-4CD0-A8D7-7F6009C1D026}"/>
              </a:ext>
            </a:extLst>
          </p:cNvPr>
          <p:cNvCxnSpPr>
            <a:cxnSpLocks/>
          </p:cNvCxnSpPr>
          <p:nvPr/>
        </p:nvCxnSpPr>
        <p:spPr>
          <a:xfrm>
            <a:off x="2889316" y="165581"/>
            <a:ext cx="0" cy="3500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934F4D-8D97-4E6E-9949-A1574F4C1905}"/>
              </a:ext>
            </a:extLst>
          </p:cNvPr>
          <p:cNvSpPr txBox="1"/>
          <p:nvPr/>
        </p:nvSpPr>
        <p:spPr>
          <a:xfrm rot="16200000">
            <a:off x="2587139" y="2166298"/>
            <a:ext cx="54694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5188C-B248-4117-A58E-67164A0614F6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 flipH="1">
            <a:off x="1324129" y="427191"/>
            <a:ext cx="8012" cy="2962883"/>
          </a:xfrm>
          <a:prstGeom prst="line">
            <a:avLst/>
          </a:prstGeom>
          <a:ln w="12700">
            <a:solidFill>
              <a:srgbClr val="F28A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035BDA-8EB5-433B-BCB6-372D0012BCB3}"/>
              </a:ext>
            </a:extLst>
          </p:cNvPr>
          <p:cNvSpPr txBox="1"/>
          <p:nvPr/>
        </p:nvSpPr>
        <p:spPr>
          <a:xfrm>
            <a:off x="742086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CAE2C1-6E5B-4F17-903F-F5022B48CE2A}"/>
              </a:ext>
            </a:extLst>
          </p:cNvPr>
          <p:cNvCxnSpPr>
            <a:cxnSpLocks/>
          </p:cNvCxnSpPr>
          <p:nvPr/>
        </p:nvCxnSpPr>
        <p:spPr>
          <a:xfrm>
            <a:off x="376150" y="769618"/>
            <a:ext cx="960991" cy="146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5AB612-2B9E-4A00-9E90-263D7C02645E}"/>
              </a:ext>
            </a:extLst>
          </p:cNvPr>
          <p:cNvSpPr txBox="1"/>
          <p:nvPr/>
        </p:nvSpPr>
        <p:spPr>
          <a:xfrm>
            <a:off x="1693626" y="-94486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E3BDE-776D-47E4-8123-2FDCEBCF7214}"/>
              </a:ext>
            </a:extLst>
          </p:cNvPr>
          <p:cNvSpPr txBox="1"/>
          <p:nvPr/>
        </p:nvSpPr>
        <p:spPr>
          <a:xfrm>
            <a:off x="-231843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CC95DD-AD75-4644-A8FC-0BB5E4B7DE6F}"/>
              </a:ext>
            </a:extLst>
          </p:cNvPr>
          <p:cNvCxnSpPr>
            <a:cxnSpLocks/>
          </p:cNvCxnSpPr>
          <p:nvPr/>
        </p:nvCxnSpPr>
        <p:spPr>
          <a:xfrm flipH="1">
            <a:off x="1337141" y="1507141"/>
            <a:ext cx="911599" cy="251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6CECA7-48C8-4334-A32C-C08B05166912}"/>
              </a:ext>
            </a:extLst>
          </p:cNvPr>
          <p:cNvCxnSpPr>
            <a:cxnSpLocks/>
          </p:cNvCxnSpPr>
          <p:nvPr/>
        </p:nvCxnSpPr>
        <p:spPr>
          <a:xfrm>
            <a:off x="2237907" y="1052411"/>
            <a:ext cx="0" cy="45956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34A7AA-1667-40F2-B62B-D81141CE3A74}"/>
              </a:ext>
            </a:extLst>
          </p:cNvPr>
          <p:cNvCxnSpPr>
            <a:cxnSpLocks/>
          </p:cNvCxnSpPr>
          <p:nvPr/>
        </p:nvCxnSpPr>
        <p:spPr>
          <a:xfrm>
            <a:off x="438875" y="2004314"/>
            <a:ext cx="0" cy="4595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C687BA-C455-495F-A5D3-B15273815D1B}"/>
              </a:ext>
            </a:extLst>
          </p:cNvPr>
          <p:cNvSpPr/>
          <p:nvPr/>
        </p:nvSpPr>
        <p:spPr>
          <a:xfrm>
            <a:off x="1221372" y="791550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3E9BF5-C58D-4A7D-855D-82B39B78438B}"/>
              </a:ext>
            </a:extLst>
          </p:cNvPr>
          <p:cNvSpPr/>
          <p:nvPr/>
        </p:nvSpPr>
        <p:spPr>
          <a:xfrm>
            <a:off x="1221372" y="1653715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CCEB20-A5DC-48BB-87AF-A66B85D9EAE2}"/>
              </a:ext>
            </a:extLst>
          </p:cNvPr>
          <p:cNvCxnSpPr>
            <a:cxnSpLocks/>
          </p:cNvCxnSpPr>
          <p:nvPr/>
        </p:nvCxnSpPr>
        <p:spPr>
          <a:xfrm>
            <a:off x="404810" y="427191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B6C2C8-0895-4C82-BD85-E1CDE2813ED3}"/>
              </a:ext>
            </a:extLst>
          </p:cNvPr>
          <p:cNvCxnSpPr>
            <a:cxnSpLocks/>
          </p:cNvCxnSpPr>
          <p:nvPr/>
        </p:nvCxnSpPr>
        <p:spPr>
          <a:xfrm>
            <a:off x="431739" y="2454289"/>
            <a:ext cx="903085" cy="2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1FB0A6B-10DA-4C75-939F-1A0578FCE6CD}"/>
              </a:ext>
            </a:extLst>
          </p:cNvPr>
          <p:cNvSpPr/>
          <p:nvPr/>
        </p:nvSpPr>
        <p:spPr>
          <a:xfrm>
            <a:off x="1208360" y="2558192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A5A4994-31D1-4869-9AFA-0C0FFDF27B79}"/>
              </a:ext>
            </a:extLst>
          </p:cNvPr>
          <p:cNvCxnSpPr>
            <a:cxnSpLocks/>
          </p:cNvCxnSpPr>
          <p:nvPr/>
        </p:nvCxnSpPr>
        <p:spPr>
          <a:xfrm>
            <a:off x="2184582" y="2894800"/>
            <a:ext cx="0" cy="39681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43E2A-BA48-4C13-B2FB-CBC3966DBE79}"/>
              </a:ext>
            </a:extLst>
          </p:cNvPr>
          <p:cNvSpPr/>
          <p:nvPr/>
        </p:nvSpPr>
        <p:spPr>
          <a:xfrm>
            <a:off x="365712" y="514419"/>
            <a:ext cx="536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ECall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FCF8F8-5C67-4B4F-8898-5D205162937E}"/>
              </a:ext>
            </a:extLst>
          </p:cNvPr>
          <p:cNvSpPr/>
          <p:nvPr/>
        </p:nvSpPr>
        <p:spPr>
          <a:xfrm>
            <a:off x="2217517" y="1340323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OCall</a:t>
            </a:r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4DCAB9-DC8B-4D70-912F-76F7A8167C4A}"/>
              </a:ext>
            </a:extLst>
          </p:cNvPr>
          <p:cNvSpPr/>
          <p:nvPr/>
        </p:nvSpPr>
        <p:spPr>
          <a:xfrm>
            <a:off x="1105960" y="3390074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92807-DAF0-4703-B1E8-F57856701306}"/>
              </a:ext>
            </a:extLst>
          </p:cNvPr>
          <p:cNvSpPr txBox="1"/>
          <p:nvPr/>
        </p:nvSpPr>
        <p:spPr>
          <a:xfrm>
            <a:off x="4314428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boundary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3E2444-EC64-404A-B7C3-420FE4A2C978}"/>
              </a:ext>
            </a:extLst>
          </p:cNvPr>
          <p:cNvSpPr txBox="1"/>
          <p:nvPr/>
        </p:nvSpPr>
        <p:spPr>
          <a:xfrm>
            <a:off x="5625901" y="-94486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Enclave</a:t>
            </a:r>
          </a:p>
          <a:p>
            <a:pPr algn="ctr"/>
            <a:r>
              <a:rPr lang="en-US" sz="1400" dirty="0"/>
              <a:t>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BD65B-E6E2-4F97-835B-710E5F4A10C1}"/>
              </a:ext>
            </a:extLst>
          </p:cNvPr>
          <p:cNvSpPr txBox="1"/>
          <p:nvPr/>
        </p:nvSpPr>
        <p:spPr>
          <a:xfrm>
            <a:off x="3001403" y="-96029"/>
            <a:ext cx="1180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Untrusted</a:t>
            </a:r>
          </a:p>
          <a:p>
            <a:pPr algn="ctr"/>
            <a:r>
              <a:rPr lang="en-US" sz="1400" dirty="0"/>
              <a:t>context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02BF74-9976-4397-A6CD-EE22E7060457}"/>
              </a:ext>
            </a:extLst>
          </p:cNvPr>
          <p:cNvCxnSpPr>
            <a:cxnSpLocks/>
          </p:cNvCxnSpPr>
          <p:nvPr/>
        </p:nvCxnSpPr>
        <p:spPr>
          <a:xfrm>
            <a:off x="3638056" y="427191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41E6F26-70FF-40BD-A576-90F0FBFBEE6A}"/>
              </a:ext>
            </a:extLst>
          </p:cNvPr>
          <p:cNvSpPr/>
          <p:nvPr/>
        </p:nvSpPr>
        <p:spPr>
          <a:xfrm>
            <a:off x="3923439" y="474848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Shared memory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4A5A4D-54BC-462D-B25D-F3252651C874}"/>
              </a:ext>
            </a:extLst>
          </p:cNvPr>
          <p:cNvCxnSpPr>
            <a:cxnSpLocks/>
          </p:cNvCxnSpPr>
          <p:nvPr/>
        </p:nvCxnSpPr>
        <p:spPr>
          <a:xfrm>
            <a:off x="3638056" y="778075"/>
            <a:ext cx="1296354" cy="305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73DED7-1CF3-4D7D-B0E7-0F7B331E4B41}"/>
              </a:ext>
            </a:extLst>
          </p:cNvPr>
          <p:cNvCxnSpPr>
            <a:cxnSpLocks/>
          </p:cNvCxnSpPr>
          <p:nvPr/>
        </p:nvCxnSpPr>
        <p:spPr>
          <a:xfrm>
            <a:off x="4904482" y="1083189"/>
            <a:ext cx="1296354" cy="3051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14194A-1B0D-4564-AEE1-A706CA09012B}"/>
              </a:ext>
            </a:extLst>
          </p:cNvPr>
          <p:cNvCxnSpPr>
            <a:cxnSpLocks/>
          </p:cNvCxnSpPr>
          <p:nvPr/>
        </p:nvCxnSpPr>
        <p:spPr>
          <a:xfrm>
            <a:off x="6200836" y="1388303"/>
            <a:ext cx="0" cy="323587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1C1B0C-F1B0-45D2-A8B5-D3458322DF66}"/>
              </a:ext>
            </a:extLst>
          </p:cNvPr>
          <p:cNvSpPr/>
          <p:nvPr/>
        </p:nvSpPr>
        <p:spPr>
          <a:xfrm>
            <a:off x="3923439" y="1658626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Request, </a:t>
            </a:r>
            <a:r>
              <a:rPr lang="en-US" sz="1300" dirty="0" err="1">
                <a:solidFill>
                  <a:schemeClr val="tx1"/>
                </a:solidFill>
              </a:rPr>
              <a:t>FunctionID</a:t>
            </a:r>
            <a:r>
              <a:rPr lang="en-US" sz="1300" dirty="0">
                <a:solidFill>
                  <a:schemeClr val="tx1"/>
                </a:solidFill>
              </a:rPr>
              <a:t>, </a:t>
            </a:r>
            <a:r>
              <a:rPr lang="en-US" sz="1300" dirty="0" err="1">
                <a:solidFill>
                  <a:schemeClr val="tx1"/>
                </a:solidFill>
              </a:rPr>
              <a:t>args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FE28C7-4FEE-474C-8902-94322E339EB8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5887873" y="1726236"/>
            <a:ext cx="312964" cy="973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FB0A9F-ED59-43DF-AFEB-33D107F28F6E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3622869" y="1823552"/>
            <a:ext cx="300570" cy="127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8654CE-6C49-4994-B94A-B71C954734BC}"/>
              </a:ext>
            </a:extLst>
          </p:cNvPr>
          <p:cNvCxnSpPr>
            <a:cxnSpLocks/>
          </p:cNvCxnSpPr>
          <p:nvPr/>
        </p:nvCxnSpPr>
        <p:spPr>
          <a:xfrm>
            <a:off x="3638056" y="1961257"/>
            <a:ext cx="0" cy="37327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29612D7-04B8-48A4-8DAC-DBA1037F43F1}"/>
              </a:ext>
            </a:extLst>
          </p:cNvPr>
          <p:cNvSpPr/>
          <p:nvPr/>
        </p:nvSpPr>
        <p:spPr>
          <a:xfrm>
            <a:off x="3923439" y="2263807"/>
            <a:ext cx="1964434" cy="3298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Return values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DCDC93B-1EB2-457E-8DA8-D90EA1A61B2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636363" y="2334536"/>
            <a:ext cx="287076" cy="94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A5EFF5D-0540-4646-80A7-4F52346CEA30}"/>
              </a:ext>
            </a:extLst>
          </p:cNvPr>
          <p:cNvCxnSpPr>
            <a:cxnSpLocks/>
          </p:cNvCxnSpPr>
          <p:nvPr/>
        </p:nvCxnSpPr>
        <p:spPr>
          <a:xfrm>
            <a:off x="5883834" y="2403866"/>
            <a:ext cx="287076" cy="941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9C9DE5-859C-4368-81A1-01703F74CB07}"/>
              </a:ext>
            </a:extLst>
          </p:cNvPr>
          <p:cNvCxnSpPr>
            <a:cxnSpLocks/>
          </p:cNvCxnSpPr>
          <p:nvPr/>
        </p:nvCxnSpPr>
        <p:spPr>
          <a:xfrm>
            <a:off x="6170910" y="2498063"/>
            <a:ext cx="0" cy="45892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F5BE5B79-BEDB-4955-AE26-278F27191394}"/>
              </a:ext>
            </a:extLst>
          </p:cNvPr>
          <p:cNvSpPr/>
          <p:nvPr/>
        </p:nvSpPr>
        <p:spPr>
          <a:xfrm flipH="1">
            <a:off x="6044354" y="1830644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B57B8616-D72F-4334-9E7F-4ACB96200B1C}"/>
              </a:ext>
            </a:extLst>
          </p:cNvPr>
          <p:cNvSpPr/>
          <p:nvPr/>
        </p:nvSpPr>
        <p:spPr>
          <a:xfrm flipH="1">
            <a:off x="6044354" y="2136436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E4B27289-23C9-48C4-AC1C-9B8B1AE9E22B}"/>
              </a:ext>
            </a:extLst>
          </p:cNvPr>
          <p:cNvSpPr/>
          <p:nvPr/>
        </p:nvSpPr>
        <p:spPr>
          <a:xfrm>
            <a:off x="3474436" y="950664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urved Left 62">
            <a:extLst>
              <a:ext uri="{FF2B5EF4-FFF2-40B4-BE49-F238E27FC236}">
                <a16:creationId xmlns:a16="http://schemas.microsoft.com/office/drawing/2014/main" id="{FEE43740-DBC8-4C67-831A-6310FA530100}"/>
              </a:ext>
            </a:extLst>
          </p:cNvPr>
          <p:cNvSpPr/>
          <p:nvPr/>
        </p:nvSpPr>
        <p:spPr>
          <a:xfrm>
            <a:off x="3474436" y="1353512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Arrow: Curved Left 63">
            <a:extLst>
              <a:ext uri="{FF2B5EF4-FFF2-40B4-BE49-F238E27FC236}">
                <a16:creationId xmlns:a16="http://schemas.microsoft.com/office/drawing/2014/main" id="{4884FC48-29EF-40F4-9807-2B7B8A3E1C75}"/>
              </a:ext>
            </a:extLst>
          </p:cNvPr>
          <p:cNvSpPr/>
          <p:nvPr/>
        </p:nvSpPr>
        <p:spPr>
          <a:xfrm>
            <a:off x="3474436" y="2727523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Arrow: Curved Left 64">
            <a:extLst>
              <a:ext uri="{FF2B5EF4-FFF2-40B4-BE49-F238E27FC236}">
                <a16:creationId xmlns:a16="http://schemas.microsoft.com/office/drawing/2014/main" id="{8938A1A3-8F2B-46C2-BB70-6C1C62183910}"/>
              </a:ext>
            </a:extLst>
          </p:cNvPr>
          <p:cNvSpPr/>
          <p:nvPr/>
        </p:nvSpPr>
        <p:spPr>
          <a:xfrm>
            <a:off x="3474436" y="3120063"/>
            <a:ext cx="505205" cy="241441"/>
          </a:xfrm>
          <a:prstGeom prst="curvedLeftArrow">
            <a:avLst>
              <a:gd name="adj1" fmla="val 11942"/>
              <a:gd name="adj2" fmla="val 29284"/>
              <a:gd name="adj3" fmla="val 4988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DD7809-4D64-48BC-9ABB-B5E808EBBAE1}"/>
              </a:ext>
            </a:extLst>
          </p:cNvPr>
          <p:cNvSpPr/>
          <p:nvPr/>
        </p:nvSpPr>
        <p:spPr>
          <a:xfrm>
            <a:off x="3073455" y="1106962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BE3AFB-AA80-4F20-93E8-420C7DA8EA31}"/>
              </a:ext>
            </a:extLst>
          </p:cNvPr>
          <p:cNvSpPr/>
          <p:nvPr/>
        </p:nvSpPr>
        <p:spPr>
          <a:xfrm>
            <a:off x="3014534" y="2419746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7AD71C-E727-4A06-B57B-CA9CF1757C11}"/>
              </a:ext>
            </a:extLst>
          </p:cNvPr>
          <p:cNvSpPr/>
          <p:nvPr/>
        </p:nvSpPr>
        <p:spPr>
          <a:xfrm>
            <a:off x="6188443" y="1583742"/>
            <a:ext cx="6731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Polling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562856-EDBE-498F-9A76-2B92A14B7504}"/>
              </a:ext>
            </a:extLst>
          </p:cNvPr>
          <p:cNvSpPr/>
          <p:nvPr/>
        </p:nvSpPr>
        <p:spPr>
          <a:xfrm>
            <a:off x="2856691" y="473087"/>
            <a:ext cx="844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Hot </a:t>
            </a:r>
            <a:r>
              <a:rPr lang="en-US" sz="1400" dirty="0" err="1"/>
              <a:t>ECall</a:t>
            </a:r>
            <a:endParaRPr lang="en-US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BBF0A8-C9DF-435B-832B-3D843B14FC0E}"/>
              </a:ext>
            </a:extLst>
          </p:cNvPr>
          <p:cNvSpPr/>
          <p:nvPr/>
        </p:nvSpPr>
        <p:spPr>
          <a:xfrm>
            <a:off x="5942721" y="1043400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Hot </a:t>
            </a:r>
            <a:r>
              <a:rPr lang="en-US" sz="1400" dirty="0" err="1"/>
              <a:t>OCall</a:t>
            </a:r>
            <a:endParaRPr lang="en-US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804BD3-55B5-4804-9224-909FE7C31C98}"/>
              </a:ext>
            </a:extLst>
          </p:cNvPr>
          <p:cNvSpPr/>
          <p:nvPr/>
        </p:nvSpPr>
        <p:spPr>
          <a:xfrm>
            <a:off x="4784678" y="974968"/>
            <a:ext cx="231539" cy="231539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DD62A1-B0F8-43A8-86DC-1DEBCFBA738D}"/>
              </a:ext>
            </a:extLst>
          </p:cNvPr>
          <p:cNvCxnSpPr>
            <a:cxnSpLocks/>
          </p:cNvCxnSpPr>
          <p:nvPr/>
        </p:nvCxnSpPr>
        <p:spPr>
          <a:xfrm>
            <a:off x="1319165" y="915282"/>
            <a:ext cx="960991" cy="146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96AFD5-F09B-4CB0-B8CE-4ECE64FC677A}"/>
              </a:ext>
            </a:extLst>
          </p:cNvPr>
          <p:cNvCxnSpPr>
            <a:cxnSpLocks/>
          </p:cNvCxnSpPr>
          <p:nvPr/>
        </p:nvCxnSpPr>
        <p:spPr>
          <a:xfrm flipH="1">
            <a:off x="438875" y="1752373"/>
            <a:ext cx="911599" cy="2519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BBD7AA2-115E-425B-A82A-E99E0BE95C31}"/>
              </a:ext>
            </a:extLst>
          </p:cNvPr>
          <p:cNvCxnSpPr>
            <a:cxnSpLocks/>
          </p:cNvCxnSpPr>
          <p:nvPr/>
        </p:nvCxnSpPr>
        <p:spPr>
          <a:xfrm>
            <a:off x="1316607" y="2670671"/>
            <a:ext cx="903085" cy="2241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B26A89E-C5A6-4003-9581-A11588149A6D}"/>
              </a:ext>
            </a:extLst>
          </p:cNvPr>
          <p:cNvSpPr/>
          <p:nvPr/>
        </p:nvSpPr>
        <p:spPr>
          <a:xfrm>
            <a:off x="4689756" y="3390074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1951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193</Words>
  <Application>Microsoft Office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  Aritra</dc:creator>
  <cp:lastModifiedBy>Aritra Dhar</cp:lastModifiedBy>
  <cp:revision>15</cp:revision>
  <dcterms:created xsi:type="dcterms:W3CDTF">2021-01-23T14:00:00Z</dcterms:created>
  <dcterms:modified xsi:type="dcterms:W3CDTF">2021-03-31T10:39:10Z</dcterms:modified>
</cp:coreProperties>
</file>