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FBA6F"/>
    <a:srgbClr val="F0C419"/>
    <a:srgbClr val="EB7061"/>
    <a:srgbClr val="E6E6E6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6E9D8-76D2-4407-9186-CA4ECADE9313}" v="1" dt="2019-06-04T09:11:13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7459" autoAdjust="0"/>
  </p:normalViewPr>
  <p:slideViewPr>
    <p:cSldViewPr snapToGrid="0">
      <p:cViewPr varScale="1">
        <p:scale>
          <a:sx n="84" d="100"/>
          <a:sy n="84" d="100"/>
        </p:scale>
        <p:origin x="45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5824-B777-4E7B-9050-A639C4604EA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5824-B777-4E7B-9050-A639C4604EA9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B10E-9B00-4871-9BFE-1F3806342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rapezoid 27"/>
          <p:cNvSpPr/>
          <p:nvPr/>
        </p:nvSpPr>
        <p:spPr>
          <a:xfrm flipV="1">
            <a:off x="1692314" y="1207029"/>
            <a:ext cx="1840055" cy="1606378"/>
          </a:xfrm>
          <a:prstGeom prst="trapezoid">
            <a:avLst>
              <a:gd name="adj" fmla="val 3807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8" b="14588"/>
          <a:stretch/>
        </p:blipFill>
        <p:spPr>
          <a:xfrm>
            <a:off x="1980878" y="502819"/>
            <a:ext cx="1236058" cy="875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" r="5600"/>
          <a:stretch/>
        </p:blipFill>
        <p:spPr>
          <a:xfrm>
            <a:off x="-11666" y="513291"/>
            <a:ext cx="762438" cy="85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3" t="15967" r="2050" b="16139"/>
          <a:stretch/>
        </p:blipFill>
        <p:spPr>
          <a:xfrm>
            <a:off x="4834184" y="452882"/>
            <a:ext cx="658368" cy="11924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44510" y="1336114"/>
            <a:ext cx="1747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Web form in client’s browser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759561" y="1562751"/>
            <a:ext cx="291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 err="1"/>
              <a:t>Remote</a:t>
            </a:r>
            <a:r>
              <a:rPr lang="en-US" sz="1600" dirty="0"/>
              <a:t> server +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I</a:t>
            </a:r>
            <a:r>
              <a:rPr lang="en-US" sz="1200" dirty="0"/>
              <a:t>NTEGRI</a:t>
            </a:r>
            <a:r>
              <a:rPr lang="en-US" sz="1600" dirty="0"/>
              <a:t>S</a:t>
            </a:r>
            <a:r>
              <a:rPr lang="en-US" sz="1200" dirty="0"/>
              <a:t>CREEN</a:t>
            </a:r>
            <a:endParaRPr lang="en-US" sz="1600" dirty="0"/>
          </a:p>
          <a:p>
            <a:pPr algn="ctr"/>
            <a:r>
              <a:rPr lang="en-US" sz="1600" dirty="0"/>
              <a:t>component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058" y="135055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9740" y="3334918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Smartphone</a:t>
            </a:r>
          </a:p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4" name="Straight Arrow Connector 13"/>
          <p:cNvCxnSpPr>
            <a:stCxn id="6" idx="3"/>
            <a:endCxn id="4" idx="1"/>
          </p:cNvCxnSpPr>
          <p:nvPr/>
        </p:nvCxnSpPr>
        <p:spPr>
          <a:xfrm flipV="1">
            <a:off x="750772" y="940528"/>
            <a:ext cx="1230106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51126" y="69899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704" y="2323409"/>
            <a:ext cx="197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Supervises and OCR-s</a:t>
            </a:r>
          </a:p>
          <a:p>
            <a:r>
              <a:rPr lang="en-US" sz="1600" dirty="0"/>
              <a:t>client’s screen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53151" y="3062170"/>
            <a:ext cx="1413497" cy="584775"/>
            <a:chOff x="8178410" y="4176984"/>
            <a:chExt cx="1413497" cy="584775"/>
          </a:xfrm>
        </p:grpSpPr>
        <p:sp>
          <p:nvSpPr>
            <p:cNvPr id="37" name="Oval 36"/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24831" y="4176984"/>
              <a:ext cx="1267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Sends data over TLS</a:t>
              </a:r>
            </a:p>
          </p:txBody>
        </p:sp>
      </p:grpSp>
      <p:sp>
        <p:nvSpPr>
          <p:cNvPr id="41" name="Oval 40"/>
          <p:cNvSpPr/>
          <p:nvPr/>
        </p:nvSpPr>
        <p:spPr>
          <a:xfrm>
            <a:off x="615357" y="237413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94089" y="642918"/>
            <a:ext cx="1267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Submits data</a:t>
            </a:r>
          </a:p>
          <a:p>
            <a:r>
              <a:rPr lang="en-US" sz="1600" dirty="0"/>
              <a:t>over HTTPS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351597" y="139957"/>
            <a:ext cx="1458767" cy="338554"/>
            <a:chOff x="8178410" y="4171304"/>
            <a:chExt cx="1458767" cy="338554"/>
          </a:xfrm>
        </p:grpSpPr>
        <p:sp>
          <p:nvSpPr>
            <p:cNvPr id="44" name="Oval 43"/>
            <p:cNvSpPr/>
            <p:nvPr/>
          </p:nvSpPr>
          <p:spPr>
            <a:xfrm>
              <a:off x="8178410" y="422040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24830" y="4171304"/>
              <a:ext cx="13123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Matches data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3215192" y="940528"/>
            <a:ext cx="144825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945388" y="2560192"/>
            <a:ext cx="2253908" cy="797904"/>
            <a:chOff x="2945388" y="1818079"/>
            <a:chExt cx="2435504" cy="1641639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264927" y="2602430"/>
            <a:ext cx="680461" cy="1440243"/>
            <a:chOff x="2264927" y="2772439"/>
            <a:chExt cx="615614" cy="11713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35" r="23807"/>
            <a:stretch/>
          </p:blipFill>
          <p:spPr>
            <a:xfrm flipH="1">
              <a:off x="2264927" y="2772439"/>
              <a:ext cx="615614" cy="117131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3" t="20454" r="9369" b="28923"/>
            <a:stretch/>
          </p:blipFill>
          <p:spPr>
            <a:xfrm>
              <a:off x="2312907" y="2901830"/>
              <a:ext cx="531498" cy="570296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2317961" y="3462762"/>
            <a:ext cx="567742" cy="411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441">
            <a:off x="2564538" y="3483876"/>
            <a:ext cx="358006" cy="35800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7063" flipH="1">
            <a:off x="2289952" y="3466553"/>
            <a:ext cx="374183" cy="381656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927925" y="637294"/>
            <a:ext cx="852001" cy="584775"/>
            <a:chOff x="8180074" y="4125864"/>
            <a:chExt cx="852001" cy="584775"/>
          </a:xfrm>
        </p:grpSpPr>
        <p:sp>
          <p:nvSpPr>
            <p:cNvPr id="55" name="Oval 54"/>
            <p:cNvSpPr/>
            <p:nvPr/>
          </p:nvSpPr>
          <p:spPr>
            <a:xfrm>
              <a:off x="8180074" y="417196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24830" y="4125864"/>
              <a:ext cx="707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Inputs</a:t>
              </a:r>
            </a:p>
            <a:p>
              <a:r>
                <a:rPr lang="en-US" sz="1600" dirty="0"/>
                <a:t>data</a:t>
              </a:r>
            </a:p>
          </p:txBody>
        </p:sp>
      </p:grpSp>
      <p:pic>
        <p:nvPicPr>
          <p:cNvPr id="13" name="Picture 14">
            <a:extLst>
              <a:ext uri="{FF2B5EF4-FFF2-40B4-BE49-F238E27FC236}">
                <a16:creationId xmlns:a16="http://schemas.microsoft.com/office/drawing/2014/main" id="{E6AA3C71-E2C8-40D1-8B50-2DBD0AD521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0368" y="346520"/>
            <a:ext cx="379857" cy="3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35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Ivo Sluganovic</cp:lastModifiedBy>
  <cp:revision>61</cp:revision>
  <dcterms:created xsi:type="dcterms:W3CDTF">2018-05-17T09:18:48Z</dcterms:created>
  <dcterms:modified xsi:type="dcterms:W3CDTF">2019-06-04T09:20:36Z</dcterms:modified>
</cp:coreProperties>
</file>