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259" r:id="rId6"/>
    <p:sldId id="270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C"/>
    <a:srgbClr val="AFECAA"/>
    <a:srgbClr val="FF0000"/>
    <a:srgbClr val="FFFFFF"/>
    <a:srgbClr val="F28A00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6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EFD5B-42B8-406D-BED0-9529F757B51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0EBA-48DD-4AD2-85CE-937D6E10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sp>
        <p:nvSpPr>
          <p:cNvPr id="19" name="Rounded Rectangle 33">
            <a:extLst>
              <a:ext uri="{FF2B5EF4-FFF2-40B4-BE49-F238E27FC236}">
                <a16:creationId xmlns:a16="http://schemas.microsoft.com/office/drawing/2014/main" id="{CFCE7489-839B-4E7E-B83E-094A10A06D0B}"/>
              </a:ext>
            </a:extLst>
          </p:cNvPr>
          <p:cNvSpPr/>
          <p:nvPr/>
        </p:nvSpPr>
        <p:spPr>
          <a:xfrm>
            <a:off x="1302242" y="139907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sp>
        <p:nvSpPr>
          <p:cNvPr id="27" name="Rounded Rectangle 42">
            <a:extLst>
              <a:ext uri="{FF2B5EF4-FFF2-40B4-BE49-F238E27FC236}">
                <a16:creationId xmlns:a16="http://schemas.microsoft.com/office/drawing/2014/main" id="{4C6D79AB-E134-441A-8AEA-7D9EBCAFDBF9}"/>
              </a:ext>
            </a:extLst>
          </p:cNvPr>
          <p:cNvSpPr/>
          <p:nvPr/>
        </p:nvSpPr>
        <p:spPr>
          <a:xfrm>
            <a:off x="1305340" y="312708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7079F88-2DFF-4608-B044-F1D706A74B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4" y="801600"/>
            <a:ext cx="497021" cy="49702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752D660-9538-4041-9C5F-9391083B6A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4" y="3758975"/>
            <a:ext cx="497021" cy="49702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9C2F03E-1F21-48A2-B505-E9C01F89A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48" y="3037553"/>
            <a:ext cx="497021" cy="49702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EA64F4B-1483-4E48-A794-1B6A606528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48" y="48237"/>
            <a:ext cx="497021" cy="4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552048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01269" y="320148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910977" y="36435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</a:t>
            </a:r>
            <a:r>
              <a:rPr lang="en-US" dirty="0">
                <a:solidFill>
                  <a:srgbClr val="2F5597"/>
                </a:solidFill>
              </a:rPr>
              <a:t>Attestation</a:t>
            </a:r>
            <a:r>
              <a:rPr lang="en-US" b="1" dirty="0">
                <a:solidFill>
                  <a:srgbClr val="2F5597"/>
                </a:solidFill>
              </a:rPr>
              <a:t>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B9468F0-06A1-40CE-AD40-674755D1F3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88" y="3001561"/>
            <a:ext cx="497021" cy="49702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1ED3B16-AC6A-4876-A15D-4F3BEC4714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72" y="576345"/>
            <a:ext cx="416846" cy="4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27767-98A3-458D-8BDB-37BC73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2804" y="298650"/>
            <a:ext cx="396289" cy="806003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CF84BEC-85E4-4E94-8760-8ADF29CF472D}"/>
              </a:ext>
            </a:extLst>
          </p:cNvPr>
          <p:cNvSpPr/>
          <p:nvPr/>
        </p:nvSpPr>
        <p:spPr>
          <a:xfrm>
            <a:off x="1768080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4BE62-F50B-461D-B33F-3DC1850791C6}"/>
              </a:ext>
            </a:extLst>
          </p:cNvPr>
          <p:cNvGrpSpPr/>
          <p:nvPr/>
        </p:nvGrpSpPr>
        <p:grpSpPr>
          <a:xfrm>
            <a:off x="1831824" y="295307"/>
            <a:ext cx="2204471" cy="1138905"/>
            <a:chOff x="5647054" y="2152567"/>
            <a:chExt cx="2066107" cy="362557"/>
          </a:xfrm>
        </p:grpSpPr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637B8DC7-1480-4478-9471-398792F4BA04}"/>
                </a:ext>
              </a:extLst>
            </p:cNvPr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AFEC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52F140-0FCC-4484-95E7-252156A8BB39}"/>
                </a:ext>
              </a:extLst>
            </p:cNvPr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40F61-A7E3-411C-8F34-BE9C1FD2C749}"/>
              </a:ext>
            </a:extLst>
          </p:cNvPr>
          <p:cNvSpPr txBox="1"/>
          <p:nvPr/>
        </p:nvSpPr>
        <p:spPr>
          <a:xfrm>
            <a:off x="3067901" y="383118"/>
            <a:ext cx="916227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cxnSp>
        <p:nvCxnSpPr>
          <p:cNvPr id="10" name="Curved Connector 19">
            <a:extLst>
              <a:ext uri="{FF2B5EF4-FFF2-40B4-BE49-F238E27FC236}">
                <a16:creationId xmlns:a16="http://schemas.microsoft.com/office/drawing/2014/main" id="{6BEFDEAA-CC78-4EC9-87AD-02A55F759CEE}"/>
              </a:ext>
            </a:extLst>
          </p:cNvPr>
          <p:cNvCxnSpPr>
            <a:stCxn id="31" idx="0"/>
            <a:endCxn id="9" idx="0"/>
          </p:cNvCxnSpPr>
          <p:nvPr/>
        </p:nvCxnSpPr>
        <p:spPr>
          <a:xfrm rot="16200000" flipH="1">
            <a:off x="2986736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6934B62-5E02-49E0-BF11-B111E6419941}"/>
              </a:ext>
            </a:extLst>
          </p:cNvPr>
          <p:cNvSpPr/>
          <p:nvPr/>
        </p:nvSpPr>
        <p:spPr>
          <a:xfrm>
            <a:off x="4066112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DA1A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Emulated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400E2-6AC9-4487-952A-FD5DA432DCCD}"/>
              </a:ext>
            </a:extLst>
          </p:cNvPr>
          <p:cNvSpPr txBox="1"/>
          <p:nvPr/>
        </p:nvSpPr>
        <p:spPr>
          <a:xfrm>
            <a:off x="4571091" y="370926"/>
            <a:ext cx="1129368" cy="646331"/>
          </a:xfrm>
          <a:prstGeom prst="rect">
            <a:avLst/>
          </a:prstGeom>
          <a:solidFill>
            <a:srgbClr val="FDA1A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395CA-9C71-4933-99B4-398E0E9F5592}"/>
              </a:ext>
            </a:extLst>
          </p:cNvPr>
          <p:cNvGrpSpPr/>
          <p:nvPr/>
        </p:nvGrpSpPr>
        <p:grpSpPr>
          <a:xfrm>
            <a:off x="-22894" y="2149767"/>
            <a:ext cx="1670329" cy="1205401"/>
            <a:chOff x="195103" y="3148408"/>
            <a:chExt cx="1670329" cy="12054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297089-20F4-4771-B765-1E6DB4AB1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D620D-D12E-4EC8-88FF-4006461895FD}"/>
                </a:ext>
              </a:extLst>
            </p:cNvPr>
            <p:cNvSpPr/>
            <p:nvPr/>
          </p:nvSpPr>
          <p:spPr>
            <a:xfrm>
              <a:off x="195103" y="3984477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Remote verifier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939B9-77E5-4366-94F1-FAB542F41A36}"/>
              </a:ext>
            </a:extLst>
          </p:cNvPr>
          <p:cNvSpPr/>
          <p:nvPr/>
        </p:nvSpPr>
        <p:spPr>
          <a:xfrm>
            <a:off x="-93152" y="103334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D36D-DE9E-49CB-A585-7D64596CCC9F}"/>
              </a:ext>
            </a:extLst>
          </p:cNvPr>
          <p:cNvSpPr/>
          <p:nvPr/>
        </p:nvSpPr>
        <p:spPr>
          <a:xfrm>
            <a:off x="3108067" y="156263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4CED3-28E4-4DEC-9BBE-E64B0D6E48A0}"/>
              </a:ext>
            </a:extLst>
          </p:cNvPr>
          <p:cNvCxnSpPr>
            <a:endCxn id="31" idx="1"/>
          </p:cNvCxnSpPr>
          <p:nvPr/>
        </p:nvCxnSpPr>
        <p:spPr>
          <a:xfrm>
            <a:off x="760067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3DC6E3-3F7E-47A5-8C3F-49AFF362125C}"/>
              </a:ext>
            </a:extLst>
          </p:cNvPr>
          <p:cNvGrpSpPr/>
          <p:nvPr/>
        </p:nvGrpSpPr>
        <p:grpSpPr>
          <a:xfrm>
            <a:off x="3176049" y="-31953"/>
            <a:ext cx="2091724" cy="369332"/>
            <a:chOff x="5723463" y="804615"/>
            <a:chExt cx="2091724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9B1D3-98FF-475D-B0FA-177C9FDD0CCB}"/>
                </a:ext>
              </a:extLst>
            </p:cNvPr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02AE-1189-4863-B05B-5B482427F81A}"/>
                </a:ext>
              </a:extLst>
            </p:cNvPr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23" name="Curved Connector 63">
            <a:extLst>
              <a:ext uri="{FF2B5EF4-FFF2-40B4-BE49-F238E27FC236}">
                <a16:creationId xmlns:a16="http://schemas.microsoft.com/office/drawing/2014/main" id="{A63E886E-72F4-4C48-B216-33753EFB73DF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1388691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189F4-129E-484B-B1F6-75E3D2E92FBA}"/>
              </a:ext>
            </a:extLst>
          </p:cNvPr>
          <p:cNvGrpSpPr/>
          <p:nvPr/>
        </p:nvGrpSpPr>
        <p:grpSpPr>
          <a:xfrm>
            <a:off x="2150848" y="2254882"/>
            <a:ext cx="1564611" cy="369332"/>
            <a:chOff x="5620702" y="820408"/>
            <a:chExt cx="1564611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D633A0-9012-4A55-9346-0C1271DF352E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836A4D-AF52-4A2D-90AD-A1FB3243B61F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62B4FE-D2BE-42AE-A9C2-DA881CE4DB24}"/>
              </a:ext>
            </a:extLst>
          </p:cNvPr>
          <p:cNvCxnSpPr/>
          <p:nvPr/>
        </p:nvCxnSpPr>
        <p:spPr>
          <a:xfrm flipV="1">
            <a:off x="613908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ED0F1-16BB-4C89-A0D1-62F3282F018A}"/>
              </a:ext>
            </a:extLst>
          </p:cNvPr>
          <p:cNvGrpSpPr/>
          <p:nvPr/>
        </p:nvGrpSpPr>
        <p:grpSpPr>
          <a:xfrm>
            <a:off x="770006" y="1481830"/>
            <a:ext cx="1564611" cy="369332"/>
            <a:chOff x="5620702" y="820408"/>
            <a:chExt cx="1564611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017643-8915-4D69-A6FB-0062CD3CE575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233A1-0804-4B3A-BC2B-2BD34A3E362A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10DFE-CFAB-4434-B0CA-EFC9E4DF7577}"/>
              </a:ext>
            </a:extLst>
          </p:cNvPr>
          <p:cNvSpPr/>
          <p:nvPr/>
        </p:nvSpPr>
        <p:spPr>
          <a:xfrm>
            <a:off x="1889132" y="381617"/>
            <a:ext cx="1119653" cy="651465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F4A9-6360-40A3-9C4C-5C3B16BBD928}"/>
              </a:ext>
            </a:extLst>
          </p:cNvPr>
          <p:cNvSpPr/>
          <p:nvPr/>
        </p:nvSpPr>
        <p:spPr>
          <a:xfrm>
            <a:off x="1616913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ADB51-431E-423A-95DB-AD2E2BB178D5}"/>
              </a:ext>
            </a:extLst>
          </p:cNvPr>
          <p:cNvGrpSpPr/>
          <p:nvPr/>
        </p:nvGrpSpPr>
        <p:grpSpPr>
          <a:xfrm>
            <a:off x="770006" y="1752075"/>
            <a:ext cx="1854051" cy="369332"/>
            <a:chOff x="5620702" y="820408"/>
            <a:chExt cx="1854051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1CA354-4884-438B-9E0F-C1454760D7BF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2FAFB-B86E-4997-9F06-36784735399D}"/>
                </a:ext>
              </a:extLst>
            </p:cNvPr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39FB9-E7A0-46DA-B76E-81E4DFEEC479}"/>
              </a:ext>
            </a:extLst>
          </p:cNvPr>
          <p:cNvGrpSpPr/>
          <p:nvPr/>
        </p:nvGrpSpPr>
        <p:grpSpPr>
          <a:xfrm>
            <a:off x="882379" y="372966"/>
            <a:ext cx="1027712" cy="646331"/>
            <a:chOff x="5799267" y="544031"/>
            <a:chExt cx="1027712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9D685-3C3A-4F93-B9EC-24E0D07907BD}"/>
                </a:ext>
              </a:extLst>
            </p:cNvPr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947B17-FF16-4A16-B2BF-AB847CE262AC}"/>
                </a:ext>
              </a:extLst>
            </p:cNvPr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7820B89-E668-421C-A745-F792386B7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27" y="652713"/>
            <a:ext cx="497021" cy="4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6177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6981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rgbClr val="FDA1AC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5953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1456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7393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628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0503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9046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4612" y="347565"/>
            <a:ext cx="215276" cy="1579982"/>
            <a:chOff x="1068265" y="386859"/>
            <a:chExt cx="511000" cy="2357182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02519"/>
              <a:ext cx="506237" cy="1241522"/>
              <a:chOff x="1690863" y="1307436"/>
              <a:chExt cx="506237" cy="122912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>
                <a:off x="2187577" y="1307436"/>
                <a:ext cx="0" cy="12291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9012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2600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0813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46365" y="1558086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8614" y="200242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3746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7025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28175" y="772480"/>
            <a:ext cx="909552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5351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41691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EAB63916-522E-4919-B4A6-85A7103F27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43" y="454921"/>
            <a:ext cx="497021" cy="4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2D269-1E04-4D76-B5C6-D83E7368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82" y="0"/>
            <a:ext cx="747094" cy="747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B4CCC-8B5E-4BBA-8FB4-8AAC0005C39C}"/>
              </a:ext>
            </a:extLst>
          </p:cNvPr>
          <p:cNvCxnSpPr>
            <a:endCxn id="36" idx="0"/>
          </p:cNvCxnSpPr>
          <p:nvPr/>
        </p:nvCxnSpPr>
        <p:spPr>
          <a:xfrm>
            <a:off x="3963627" y="4386106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6C6A-5CF7-4AF8-AD06-2B0759D9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185" y="90936"/>
            <a:ext cx="323844" cy="658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05453-6D7C-49C2-A632-F80816D46F8C}"/>
              </a:ext>
            </a:extLst>
          </p:cNvPr>
          <p:cNvSpPr/>
          <p:nvPr/>
        </p:nvSpPr>
        <p:spPr>
          <a:xfrm>
            <a:off x="163012" y="793476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8C61-516D-4802-88AC-1EA9749D11ED}"/>
              </a:ext>
            </a:extLst>
          </p:cNvPr>
          <p:cNvSpPr/>
          <p:nvPr/>
        </p:nvSpPr>
        <p:spPr>
          <a:xfrm>
            <a:off x="1557122" y="793476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82F41-8CF4-42A2-9FC2-4130744CE403}"/>
              </a:ext>
            </a:extLst>
          </p:cNvPr>
          <p:cNvSpPr/>
          <p:nvPr/>
        </p:nvSpPr>
        <p:spPr>
          <a:xfrm>
            <a:off x="3175006" y="79347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817EE-AD4E-4A09-A527-C2F7F2163229}"/>
              </a:ext>
            </a:extLst>
          </p:cNvPr>
          <p:cNvCxnSpPr>
            <a:cxnSpLocks/>
          </p:cNvCxnSpPr>
          <p:nvPr/>
        </p:nvCxnSpPr>
        <p:spPr>
          <a:xfrm>
            <a:off x="762586" y="1228848"/>
            <a:ext cx="0" cy="4106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5651E5-8966-4DFC-BE25-0CDF64E6F65D}"/>
              </a:ext>
            </a:extLst>
          </p:cNvPr>
          <p:cNvCxnSpPr>
            <a:cxnSpLocks/>
          </p:cNvCxnSpPr>
          <p:nvPr/>
        </p:nvCxnSpPr>
        <p:spPr>
          <a:xfrm>
            <a:off x="3963715" y="1228848"/>
            <a:ext cx="0" cy="41508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1A90B-B74B-4551-A04F-9411576432DF}"/>
              </a:ext>
            </a:extLst>
          </p:cNvPr>
          <p:cNvGrpSpPr/>
          <p:nvPr/>
        </p:nvGrpSpPr>
        <p:grpSpPr>
          <a:xfrm rot="5400000">
            <a:off x="3042778" y="612815"/>
            <a:ext cx="297505" cy="1427986"/>
            <a:chOff x="2945388" y="1890212"/>
            <a:chExt cx="2435504" cy="15642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6DE8A0-91C2-4BBE-BC28-C7F164BC24FA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D0796-114B-44D2-9A95-5A2DA26E1153}"/>
                </a:ext>
              </a:extLst>
            </p:cNvPr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7832-6073-44DA-B853-424FAF2C09C8}"/>
              </a:ext>
            </a:extLst>
          </p:cNvPr>
          <p:cNvSpPr/>
          <p:nvPr/>
        </p:nvSpPr>
        <p:spPr>
          <a:xfrm>
            <a:off x="2714643" y="1188100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0222E-49ED-4536-A743-87761CF288BE}"/>
              </a:ext>
            </a:extLst>
          </p:cNvPr>
          <p:cNvGrpSpPr/>
          <p:nvPr/>
        </p:nvGrpSpPr>
        <p:grpSpPr>
          <a:xfrm rot="5400000">
            <a:off x="2637379" y="820823"/>
            <a:ext cx="570794" cy="1384855"/>
            <a:chOff x="1226944" y="1818079"/>
            <a:chExt cx="4153948" cy="164163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6F476-046E-455A-A94E-20DEB7BEC906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55372-CE8D-465E-BBD2-C7928A1F969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64A488E-2D72-46CA-9A8D-ABFE42188CAD}"/>
              </a:ext>
            </a:extLst>
          </p:cNvPr>
          <p:cNvSpPr/>
          <p:nvPr/>
        </p:nvSpPr>
        <p:spPr>
          <a:xfrm>
            <a:off x="3608853" y="1586108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3BF84-F71F-4FCA-B8B1-C2F292FD5AF0}"/>
              </a:ext>
            </a:extLst>
          </p:cNvPr>
          <p:cNvSpPr/>
          <p:nvPr/>
        </p:nvSpPr>
        <p:spPr>
          <a:xfrm>
            <a:off x="2266838" y="151042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F1C71-755B-4DC6-A09D-ABA06E4B76C3}"/>
              </a:ext>
            </a:extLst>
          </p:cNvPr>
          <p:cNvGrpSpPr/>
          <p:nvPr/>
        </p:nvGrpSpPr>
        <p:grpSpPr>
          <a:xfrm rot="5400000" flipV="1">
            <a:off x="1251681" y="733557"/>
            <a:ext cx="295168" cy="1285753"/>
            <a:chOff x="2945388" y="1818079"/>
            <a:chExt cx="2435504" cy="164163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F78FC5-EBC2-4ECA-B20A-507098552FA2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493956-298C-4D91-8B2F-D726F7566696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1915-969F-44C1-84B5-823C48D422F5}"/>
              </a:ext>
            </a:extLst>
          </p:cNvPr>
          <p:cNvSpPr/>
          <p:nvPr/>
        </p:nvSpPr>
        <p:spPr>
          <a:xfrm>
            <a:off x="928220" y="11982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A05025-1B0F-4250-8DA9-AF7E97DD85BB}"/>
              </a:ext>
            </a:extLst>
          </p:cNvPr>
          <p:cNvCxnSpPr/>
          <p:nvPr/>
        </p:nvCxnSpPr>
        <p:spPr>
          <a:xfrm flipH="1">
            <a:off x="802688" y="4793542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472EE-C2CF-4492-B910-7394410E5E0D}"/>
              </a:ext>
            </a:extLst>
          </p:cNvPr>
          <p:cNvSpPr/>
          <p:nvPr/>
        </p:nvSpPr>
        <p:spPr>
          <a:xfrm>
            <a:off x="1419119" y="1943907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C508863-CB47-443F-BB31-B46EFEC2147D}"/>
              </a:ext>
            </a:extLst>
          </p:cNvPr>
          <p:cNvSpPr/>
          <p:nvPr/>
        </p:nvSpPr>
        <p:spPr>
          <a:xfrm>
            <a:off x="3358202" y="2697232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260C9-20EB-4512-BB18-79D05B37AA09}"/>
              </a:ext>
            </a:extLst>
          </p:cNvPr>
          <p:cNvSpPr/>
          <p:nvPr/>
        </p:nvSpPr>
        <p:spPr>
          <a:xfrm>
            <a:off x="3969442" y="225259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32" name="Rounded Rectangle 60">
            <a:extLst>
              <a:ext uri="{FF2B5EF4-FFF2-40B4-BE49-F238E27FC236}">
                <a16:creationId xmlns:a16="http://schemas.microsoft.com/office/drawing/2014/main" id="{6B75E3F2-F872-4095-80B3-C3D4C74174BB}"/>
              </a:ext>
            </a:extLst>
          </p:cNvPr>
          <p:cNvSpPr/>
          <p:nvPr/>
        </p:nvSpPr>
        <p:spPr>
          <a:xfrm>
            <a:off x="3399295" y="3612465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8A467-6C41-4094-8B95-C3AE15F3B462}"/>
              </a:ext>
            </a:extLst>
          </p:cNvPr>
          <p:cNvCxnSpPr>
            <a:cxnSpLocks/>
          </p:cNvCxnSpPr>
          <p:nvPr/>
        </p:nvCxnSpPr>
        <p:spPr>
          <a:xfrm>
            <a:off x="3963627" y="3196705"/>
            <a:ext cx="0" cy="460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421BB-F5CD-409F-BEA3-729881D30DB3}"/>
              </a:ext>
            </a:extLst>
          </p:cNvPr>
          <p:cNvSpPr/>
          <p:nvPr/>
        </p:nvSpPr>
        <p:spPr>
          <a:xfrm>
            <a:off x="3957260" y="321011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430739-6A41-4388-8308-74FBF7EAA421}"/>
              </a:ext>
            </a:extLst>
          </p:cNvPr>
          <p:cNvSpPr/>
          <p:nvPr/>
        </p:nvSpPr>
        <p:spPr>
          <a:xfrm>
            <a:off x="3854331" y="4150493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36" name="Rounded Rectangle 74">
            <a:extLst>
              <a:ext uri="{FF2B5EF4-FFF2-40B4-BE49-F238E27FC236}">
                <a16:creationId xmlns:a16="http://schemas.microsoft.com/office/drawing/2014/main" id="{75CB3AAB-BB65-4AA6-83BB-D9AA83D20998}"/>
              </a:ext>
            </a:extLst>
          </p:cNvPr>
          <p:cNvSpPr/>
          <p:nvPr/>
        </p:nvSpPr>
        <p:spPr>
          <a:xfrm>
            <a:off x="3907126" y="4735269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3841C-E74D-4F71-9DFA-EF25433456AA}"/>
              </a:ext>
            </a:extLst>
          </p:cNvPr>
          <p:cNvSpPr/>
          <p:nvPr/>
        </p:nvSpPr>
        <p:spPr>
          <a:xfrm>
            <a:off x="-329140" y="4431518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9CBC-64DE-4B67-8E44-753F1B50CBBD}"/>
              </a:ext>
            </a:extLst>
          </p:cNvPr>
          <p:cNvSpPr/>
          <p:nvPr/>
        </p:nvSpPr>
        <p:spPr>
          <a:xfrm>
            <a:off x="1362214" y="4475225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4F10-97E1-41E8-8EBE-8D6FF9EDC106}"/>
              </a:ext>
            </a:extLst>
          </p:cNvPr>
          <p:cNvCxnSpPr>
            <a:endCxn id="49" idx="1"/>
          </p:cNvCxnSpPr>
          <p:nvPr/>
        </p:nvCxnSpPr>
        <p:spPr>
          <a:xfrm>
            <a:off x="751308" y="2291586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60075-B6EF-4CA2-A47B-E9003089F303}"/>
              </a:ext>
            </a:extLst>
          </p:cNvPr>
          <p:cNvSpPr/>
          <p:nvPr/>
        </p:nvSpPr>
        <p:spPr>
          <a:xfrm>
            <a:off x="2714643" y="4966178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A8908-3C31-48ED-8ACB-C12CD7A6CD7A}"/>
              </a:ext>
            </a:extLst>
          </p:cNvPr>
          <p:cNvGrpSpPr/>
          <p:nvPr/>
        </p:nvGrpSpPr>
        <p:grpSpPr>
          <a:xfrm rot="5400000">
            <a:off x="2946931" y="4257431"/>
            <a:ext cx="470472" cy="1542696"/>
            <a:chOff x="2945388" y="1818079"/>
            <a:chExt cx="2435504" cy="164163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DAF8C9-35B7-4C60-B4AA-7D4EF6D529FB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BA83F1-D757-4C49-A41A-94278E0CD88F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EFD99C4D-AB15-4A2F-B903-B9FC1E667E17}"/>
              </a:ext>
            </a:extLst>
          </p:cNvPr>
          <p:cNvSpPr/>
          <p:nvPr/>
        </p:nvSpPr>
        <p:spPr>
          <a:xfrm>
            <a:off x="706085" y="37525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C05DA6-C88F-4F38-ABBA-D0285497753E}"/>
              </a:ext>
            </a:extLst>
          </p:cNvPr>
          <p:cNvCxnSpPr/>
          <p:nvPr/>
        </p:nvCxnSpPr>
        <p:spPr>
          <a:xfrm>
            <a:off x="771248" y="3809992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7A67C2-2AD8-4539-A9DF-CA82239AAAB9}"/>
              </a:ext>
            </a:extLst>
          </p:cNvPr>
          <p:cNvSpPr/>
          <p:nvPr/>
        </p:nvSpPr>
        <p:spPr>
          <a:xfrm>
            <a:off x="1683799" y="3489100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91B66-FF20-4866-9857-2D7FBD1BD6E6}"/>
              </a:ext>
            </a:extLst>
          </p:cNvPr>
          <p:cNvSpPr/>
          <p:nvPr/>
        </p:nvSpPr>
        <p:spPr>
          <a:xfrm>
            <a:off x="98537" y="2940855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49ACB08C-A711-488C-8BF9-400269847AC2}"/>
              </a:ext>
            </a:extLst>
          </p:cNvPr>
          <p:cNvSpPr/>
          <p:nvPr/>
        </p:nvSpPr>
        <p:spPr>
          <a:xfrm>
            <a:off x="706667" y="47424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3FFB2F73-59F2-4D05-9E4A-DE392E68C2D6}"/>
              </a:ext>
            </a:extLst>
          </p:cNvPr>
          <p:cNvSpPr/>
          <p:nvPr/>
        </p:nvSpPr>
        <p:spPr>
          <a:xfrm>
            <a:off x="3895680" y="223448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C8017E84-C62B-417A-AAC3-44174D994E16}"/>
              </a:ext>
            </a:extLst>
          </p:cNvPr>
          <p:cNvSpPr/>
          <p:nvPr/>
        </p:nvSpPr>
        <p:spPr>
          <a:xfrm>
            <a:off x="3900760" y="140912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192638-423C-4E84-87EE-5E01AD8EF1F9}"/>
              </a:ext>
            </a:extLst>
          </p:cNvPr>
          <p:cNvSpPr/>
          <p:nvPr/>
        </p:nvSpPr>
        <p:spPr>
          <a:xfrm>
            <a:off x="689520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3FF7B2-32EC-4F94-850C-5C979BBB18C4}"/>
              </a:ext>
            </a:extLst>
          </p:cNvPr>
          <p:cNvSpPr/>
          <p:nvPr/>
        </p:nvSpPr>
        <p:spPr>
          <a:xfrm>
            <a:off x="1963038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7D05-2608-4B64-AA82-23D4993B734C}"/>
              </a:ext>
            </a:extLst>
          </p:cNvPr>
          <p:cNvSpPr/>
          <p:nvPr/>
        </p:nvSpPr>
        <p:spPr>
          <a:xfrm>
            <a:off x="21704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6E0DE8-C286-4D97-A1E6-95BE4E9A2BFD}"/>
              </a:ext>
            </a:extLst>
          </p:cNvPr>
          <p:cNvSpPr/>
          <p:nvPr/>
        </p:nvSpPr>
        <p:spPr>
          <a:xfrm>
            <a:off x="24091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0C0EA-F43D-496C-B4FE-8A0166AC1273}"/>
              </a:ext>
            </a:extLst>
          </p:cNvPr>
          <p:cNvSpPr/>
          <p:nvPr/>
        </p:nvSpPr>
        <p:spPr>
          <a:xfrm>
            <a:off x="3897607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680DC-EAF7-40BD-B70A-548616BFADBD}"/>
              </a:ext>
            </a:extLst>
          </p:cNvPr>
          <p:cNvCxnSpPr>
            <a:cxnSpLocks/>
          </p:cNvCxnSpPr>
          <p:nvPr/>
        </p:nvCxnSpPr>
        <p:spPr>
          <a:xfrm>
            <a:off x="3962341" y="2349373"/>
            <a:ext cx="1334" cy="347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89">
            <a:extLst>
              <a:ext uri="{FF2B5EF4-FFF2-40B4-BE49-F238E27FC236}">
                <a16:creationId xmlns:a16="http://schemas.microsoft.com/office/drawing/2014/main" id="{9E6FC69D-8E7F-41EC-B2A2-97CE0834867C}"/>
              </a:ext>
            </a:extLst>
          </p:cNvPr>
          <p:cNvSpPr/>
          <p:nvPr/>
        </p:nvSpPr>
        <p:spPr>
          <a:xfrm>
            <a:off x="699436" y="293185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BEB8E9-082A-4138-BE51-1E2FF262DB43}"/>
              </a:ext>
            </a:extLst>
          </p:cNvPr>
          <p:cNvCxnSpPr/>
          <p:nvPr/>
        </p:nvCxnSpPr>
        <p:spPr>
          <a:xfrm>
            <a:off x="765464" y="2958130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FDA7241-2651-48D4-9D8C-FBE7755537B9}"/>
              </a:ext>
            </a:extLst>
          </p:cNvPr>
          <p:cNvSpPr/>
          <p:nvPr/>
        </p:nvSpPr>
        <p:spPr>
          <a:xfrm>
            <a:off x="2170481" y="2711657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11753-D5ED-4A8B-933F-703DBA11FBAB}"/>
              </a:ext>
            </a:extLst>
          </p:cNvPr>
          <p:cNvGrpSpPr/>
          <p:nvPr/>
        </p:nvGrpSpPr>
        <p:grpSpPr>
          <a:xfrm rot="5400000" flipV="1">
            <a:off x="1402199" y="2149655"/>
            <a:ext cx="219978" cy="1477718"/>
            <a:chOff x="1226944" y="1818079"/>
            <a:chExt cx="4153948" cy="164163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601D1C-976D-424D-BC30-1523B634B9C4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648E8-E571-405B-A255-14521E51B480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84C852C-65D7-4B5A-9D19-2328471527F0}"/>
              </a:ext>
            </a:extLst>
          </p:cNvPr>
          <p:cNvSpPr/>
          <p:nvPr/>
        </p:nvSpPr>
        <p:spPr>
          <a:xfrm>
            <a:off x="895639" y="2702573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DE6722-A1D5-4AB2-9C77-A16759152A19}"/>
              </a:ext>
            </a:extLst>
          </p:cNvPr>
          <p:cNvSpPr/>
          <p:nvPr/>
        </p:nvSpPr>
        <p:spPr>
          <a:xfrm>
            <a:off x="2028323" y="65382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25F3B5-1148-43D4-882A-0DF929E7A72C}"/>
              </a:ext>
            </a:extLst>
          </p:cNvPr>
          <p:cNvSpPr/>
          <p:nvPr/>
        </p:nvSpPr>
        <p:spPr>
          <a:xfrm>
            <a:off x="1275033" y="216645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EFE8A0-0557-403D-8220-3FFEBED53628}"/>
              </a:ext>
            </a:extLst>
          </p:cNvPr>
          <p:cNvSpPr/>
          <p:nvPr/>
        </p:nvSpPr>
        <p:spPr>
          <a:xfrm>
            <a:off x="425122" y="28120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A97267-4855-45D8-8021-CC2CEA63AB7B}"/>
              </a:ext>
            </a:extLst>
          </p:cNvPr>
          <p:cNvSpPr/>
          <p:nvPr/>
        </p:nvSpPr>
        <p:spPr>
          <a:xfrm>
            <a:off x="1533732" y="355135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928BA7-A065-492C-B9BC-6181F5EB1D07}"/>
              </a:ext>
            </a:extLst>
          </p:cNvPr>
          <p:cNvSpPr/>
          <p:nvPr/>
        </p:nvSpPr>
        <p:spPr>
          <a:xfrm>
            <a:off x="3081154" y="454365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A4E94E-3DB1-4262-B4B2-F63E78D791D8}"/>
              </a:ext>
            </a:extLst>
          </p:cNvPr>
          <p:cNvSpPr/>
          <p:nvPr/>
        </p:nvSpPr>
        <p:spPr>
          <a:xfrm>
            <a:off x="2578039" y="502840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559AE-5124-40DD-B2B5-CF139A28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6" y="110863"/>
            <a:ext cx="663184" cy="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3898922" y="1727796"/>
            <a:ext cx="590748" cy="3969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B31899-34C6-438B-B03B-950EE324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9" y="1590461"/>
            <a:ext cx="377112" cy="3771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2350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503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Intel SGX </a:t>
            </a:r>
          </a:p>
          <a:p>
            <a:pPr algn="ctr"/>
            <a:r>
              <a:rPr lang="en-US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598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990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87650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3729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052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53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1439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783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622202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4321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83647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87552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2766030" y="1645688"/>
            <a:ext cx="893904" cy="928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6594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72569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01067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4842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706122" y="-115994"/>
            <a:ext cx="1169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6955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270733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44273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56632" y="846371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37502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63178" y="23659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38" y="2648454"/>
            <a:ext cx="796389" cy="652073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4965536" y="894191"/>
            <a:ext cx="1508605" cy="1072108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2179002" y="1982814"/>
            <a:ext cx="4295140" cy="122174"/>
          </a:xfrm>
          <a:prstGeom prst="leftRightArrow">
            <a:avLst>
              <a:gd name="adj1" fmla="val 48266"/>
              <a:gd name="adj2" fmla="val 45214"/>
            </a:avLst>
          </a:prstGeom>
          <a:solidFill>
            <a:srgbClr val="92D050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C754B91-7B95-46ED-B044-EF59C3136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22" y="1197916"/>
            <a:ext cx="497021" cy="4970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696B46-A906-4F3B-AA01-39F8E26E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7" y="1455994"/>
            <a:ext cx="497021" cy="4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184A6-A487-465A-B5A7-51A55A407455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>
            <a:off x="4904483" y="427191"/>
            <a:ext cx="905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2889316" y="165581"/>
            <a:ext cx="0" cy="3500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 rot="16200000">
            <a:off x="2587139" y="2166298"/>
            <a:ext cx="5469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 flipH="1">
            <a:off x="1324129" y="427191"/>
            <a:ext cx="801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42086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76150" y="769618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693626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3184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7141" y="1507141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37907" y="1052411"/>
            <a:ext cx="0" cy="45956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38875" y="2004314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1372" y="791550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1372" y="1653715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04810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31739" y="2454289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208360" y="2558192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184582" y="2894800"/>
            <a:ext cx="0" cy="3968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365712" y="514419"/>
            <a:ext cx="536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2217517" y="134032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05960" y="339007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2807-DAF0-4703-B1E8-F57856701306}"/>
              </a:ext>
            </a:extLst>
          </p:cNvPr>
          <p:cNvSpPr txBox="1"/>
          <p:nvPr/>
        </p:nvSpPr>
        <p:spPr>
          <a:xfrm>
            <a:off x="4314428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E2444-EC64-404A-B7C3-420FE4A2C978}"/>
              </a:ext>
            </a:extLst>
          </p:cNvPr>
          <p:cNvSpPr txBox="1"/>
          <p:nvPr/>
        </p:nvSpPr>
        <p:spPr>
          <a:xfrm>
            <a:off x="5625901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BD65B-E6E2-4F97-835B-710E5F4A10C1}"/>
              </a:ext>
            </a:extLst>
          </p:cNvPr>
          <p:cNvSpPr txBox="1"/>
          <p:nvPr/>
        </p:nvSpPr>
        <p:spPr>
          <a:xfrm>
            <a:off x="300140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2BF74-9976-4397-A6CD-EE22E7060457}"/>
              </a:ext>
            </a:extLst>
          </p:cNvPr>
          <p:cNvCxnSpPr>
            <a:cxnSpLocks/>
          </p:cNvCxnSpPr>
          <p:nvPr/>
        </p:nvCxnSpPr>
        <p:spPr>
          <a:xfrm>
            <a:off x="3638056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1E6F26-70FF-40BD-A576-90F0FBFBEE6A}"/>
              </a:ext>
            </a:extLst>
          </p:cNvPr>
          <p:cNvSpPr/>
          <p:nvPr/>
        </p:nvSpPr>
        <p:spPr>
          <a:xfrm>
            <a:off x="3923439" y="474848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A5A4D-54BC-462D-B25D-F3252651C874}"/>
              </a:ext>
            </a:extLst>
          </p:cNvPr>
          <p:cNvCxnSpPr>
            <a:cxnSpLocks/>
          </p:cNvCxnSpPr>
          <p:nvPr/>
        </p:nvCxnSpPr>
        <p:spPr>
          <a:xfrm>
            <a:off x="3638056" y="778075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3DED7-1CF3-4D7D-B0E7-0F7B331E4B41}"/>
              </a:ext>
            </a:extLst>
          </p:cNvPr>
          <p:cNvCxnSpPr>
            <a:cxnSpLocks/>
          </p:cNvCxnSpPr>
          <p:nvPr/>
        </p:nvCxnSpPr>
        <p:spPr>
          <a:xfrm>
            <a:off x="4904482" y="1083189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4194A-1B0D-4564-AEE1-A706CA09012B}"/>
              </a:ext>
            </a:extLst>
          </p:cNvPr>
          <p:cNvCxnSpPr>
            <a:cxnSpLocks/>
          </p:cNvCxnSpPr>
          <p:nvPr/>
        </p:nvCxnSpPr>
        <p:spPr>
          <a:xfrm>
            <a:off x="6200836" y="1388303"/>
            <a:ext cx="0" cy="3235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C1B0C-F1B0-45D2-A8B5-D3458322DF66}"/>
              </a:ext>
            </a:extLst>
          </p:cNvPr>
          <p:cNvSpPr/>
          <p:nvPr/>
        </p:nvSpPr>
        <p:spPr>
          <a:xfrm>
            <a:off x="3923439" y="1658626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Request, </a:t>
            </a:r>
            <a:r>
              <a:rPr lang="en-US" sz="1300" dirty="0" err="1">
                <a:solidFill>
                  <a:schemeClr val="tx1"/>
                </a:solidFill>
              </a:rPr>
              <a:t>FunctionID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args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FE28C7-4FEE-474C-8902-94322E339EB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887873" y="1726236"/>
            <a:ext cx="312964" cy="97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B0A9F-ED59-43DF-AFEB-33D107F28F6E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622869" y="1823552"/>
            <a:ext cx="300570" cy="127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654CE-6C49-4994-B94A-B71C954734BC}"/>
              </a:ext>
            </a:extLst>
          </p:cNvPr>
          <p:cNvCxnSpPr>
            <a:cxnSpLocks/>
          </p:cNvCxnSpPr>
          <p:nvPr/>
        </p:nvCxnSpPr>
        <p:spPr>
          <a:xfrm>
            <a:off x="3638056" y="1961257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29612D7-04B8-48A4-8DAC-DBA1037F43F1}"/>
              </a:ext>
            </a:extLst>
          </p:cNvPr>
          <p:cNvSpPr/>
          <p:nvPr/>
        </p:nvSpPr>
        <p:spPr>
          <a:xfrm>
            <a:off x="3923439" y="2263807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Return values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DC93B-1EB2-457E-8DA8-D90EA1A61B2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636363" y="233453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EFF5D-0540-4646-80A7-4F52346CEA30}"/>
              </a:ext>
            </a:extLst>
          </p:cNvPr>
          <p:cNvCxnSpPr>
            <a:cxnSpLocks/>
          </p:cNvCxnSpPr>
          <p:nvPr/>
        </p:nvCxnSpPr>
        <p:spPr>
          <a:xfrm>
            <a:off x="5883834" y="240386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C9DE5-859C-4368-81A1-01703F74CB07}"/>
              </a:ext>
            </a:extLst>
          </p:cNvPr>
          <p:cNvCxnSpPr>
            <a:cxnSpLocks/>
          </p:cNvCxnSpPr>
          <p:nvPr/>
        </p:nvCxnSpPr>
        <p:spPr>
          <a:xfrm>
            <a:off x="6170910" y="2498063"/>
            <a:ext cx="0" cy="4589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F5BE5B79-BEDB-4955-AE26-278F27191394}"/>
              </a:ext>
            </a:extLst>
          </p:cNvPr>
          <p:cNvSpPr/>
          <p:nvPr/>
        </p:nvSpPr>
        <p:spPr>
          <a:xfrm flipH="1">
            <a:off x="6044354" y="183064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B57B8616-D72F-4334-9E7F-4ACB96200B1C}"/>
              </a:ext>
            </a:extLst>
          </p:cNvPr>
          <p:cNvSpPr/>
          <p:nvPr/>
        </p:nvSpPr>
        <p:spPr>
          <a:xfrm flipH="1">
            <a:off x="6044354" y="2136436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E4B27289-23C9-48C4-AC1C-9B8B1AE9E22B}"/>
              </a:ext>
            </a:extLst>
          </p:cNvPr>
          <p:cNvSpPr/>
          <p:nvPr/>
        </p:nvSpPr>
        <p:spPr>
          <a:xfrm>
            <a:off x="3474436" y="95066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FEE43740-DBC8-4C67-831A-6310FA530100}"/>
              </a:ext>
            </a:extLst>
          </p:cNvPr>
          <p:cNvSpPr/>
          <p:nvPr/>
        </p:nvSpPr>
        <p:spPr>
          <a:xfrm>
            <a:off x="3474436" y="1353512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4884FC48-29EF-40F4-9807-2B7B8A3E1C75}"/>
              </a:ext>
            </a:extLst>
          </p:cNvPr>
          <p:cNvSpPr/>
          <p:nvPr/>
        </p:nvSpPr>
        <p:spPr>
          <a:xfrm>
            <a:off x="3474436" y="272752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Curved Left 64">
            <a:extLst>
              <a:ext uri="{FF2B5EF4-FFF2-40B4-BE49-F238E27FC236}">
                <a16:creationId xmlns:a16="http://schemas.microsoft.com/office/drawing/2014/main" id="{8938A1A3-8F2B-46C2-BB70-6C1C62183910}"/>
              </a:ext>
            </a:extLst>
          </p:cNvPr>
          <p:cNvSpPr/>
          <p:nvPr/>
        </p:nvSpPr>
        <p:spPr>
          <a:xfrm>
            <a:off x="3474436" y="312006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D7809-4D64-48BC-9ABB-B5E808EBBAE1}"/>
              </a:ext>
            </a:extLst>
          </p:cNvPr>
          <p:cNvSpPr/>
          <p:nvPr/>
        </p:nvSpPr>
        <p:spPr>
          <a:xfrm>
            <a:off x="3073455" y="110696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BE3AFB-AA80-4F20-93E8-420C7DA8EA31}"/>
              </a:ext>
            </a:extLst>
          </p:cNvPr>
          <p:cNvSpPr/>
          <p:nvPr/>
        </p:nvSpPr>
        <p:spPr>
          <a:xfrm>
            <a:off x="3014534" y="2419746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7AD71C-E727-4A06-B57B-CA9CF1757C11}"/>
              </a:ext>
            </a:extLst>
          </p:cNvPr>
          <p:cNvSpPr/>
          <p:nvPr/>
        </p:nvSpPr>
        <p:spPr>
          <a:xfrm>
            <a:off x="6188443" y="158374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62856-EDBE-498F-9A76-2B92A14B7504}"/>
              </a:ext>
            </a:extLst>
          </p:cNvPr>
          <p:cNvSpPr/>
          <p:nvPr/>
        </p:nvSpPr>
        <p:spPr>
          <a:xfrm>
            <a:off x="2856691" y="473087"/>
            <a:ext cx="844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BBF0A8-C9DF-435B-832B-3D843B14FC0E}"/>
              </a:ext>
            </a:extLst>
          </p:cNvPr>
          <p:cNvSpPr/>
          <p:nvPr/>
        </p:nvSpPr>
        <p:spPr>
          <a:xfrm>
            <a:off x="5942721" y="1043400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804BD3-55B5-4804-9224-909FE7C31C98}"/>
              </a:ext>
            </a:extLst>
          </p:cNvPr>
          <p:cNvSpPr/>
          <p:nvPr/>
        </p:nvSpPr>
        <p:spPr>
          <a:xfrm>
            <a:off x="4784678" y="974968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DD62A1-B0F8-43A8-86DC-1DEBCFBA738D}"/>
              </a:ext>
            </a:extLst>
          </p:cNvPr>
          <p:cNvCxnSpPr>
            <a:cxnSpLocks/>
          </p:cNvCxnSpPr>
          <p:nvPr/>
        </p:nvCxnSpPr>
        <p:spPr>
          <a:xfrm>
            <a:off x="1319165" y="915282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96AFD5-F09B-4CB0-B8CE-4ECE64FC677A}"/>
              </a:ext>
            </a:extLst>
          </p:cNvPr>
          <p:cNvCxnSpPr>
            <a:cxnSpLocks/>
          </p:cNvCxnSpPr>
          <p:nvPr/>
        </p:nvCxnSpPr>
        <p:spPr>
          <a:xfrm flipH="1">
            <a:off x="438875" y="1752373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BD7AA2-115E-425B-A82A-E99E0BE95C31}"/>
              </a:ext>
            </a:extLst>
          </p:cNvPr>
          <p:cNvCxnSpPr>
            <a:cxnSpLocks/>
          </p:cNvCxnSpPr>
          <p:nvPr/>
        </p:nvCxnSpPr>
        <p:spPr>
          <a:xfrm>
            <a:off x="1316607" y="2670671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B26A89E-C5A6-4003-9581-A11588149A6D}"/>
              </a:ext>
            </a:extLst>
          </p:cNvPr>
          <p:cNvSpPr/>
          <p:nvPr/>
        </p:nvSpPr>
        <p:spPr>
          <a:xfrm>
            <a:off x="4689756" y="339007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276</Words>
  <Application>Microsoft Office PowerPoint</Application>
  <PresentationFormat>Widescreen</PresentationFormat>
  <Paragraphs>169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Aritra Dhar</cp:lastModifiedBy>
  <cp:revision>20</cp:revision>
  <dcterms:created xsi:type="dcterms:W3CDTF">2021-01-23T14:00:00Z</dcterms:created>
  <dcterms:modified xsi:type="dcterms:W3CDTF">2021-04-06T21:17:43Z</dcterms:modified>
</cp:coreProperties>
</file>