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3D3"/>
    <a:srgbClr val="F5FAC6"/>
    <a:srgbClr val="E4D8F4"/>
    <a:srgbClr val="C8EAEE"/>
    <a:srgbClr val="C2C4EC"/>
    <a:srgbClr val="77D4FD"/>
    <a:srgbClr val="FAD1A8"/>
    <a:srgbClr val="C2F6C4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7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25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D226F-EA4D-4A7C-8B26-7AC9EDFBE28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93D2F-024F-4509-B1AF-8641CFE1A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39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93D2F-024F-4509-B1AF-8641CFE1A0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9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B04B-193A-48A6-B4AF-26549A315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3B5DB-4D5F-4171-B080-D51ED6E83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30C0B-CE68-46C9-B5CC-E641F50D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4AA-194E-4794-A282-76AE11A0D20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70381-C5B5-458E-B321-9960D81F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2E37A-22F1-4E9D-B84C-17A3A8C0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1FAE-F2EE-4F22-9E57-09AF7200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6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912F3-BA84-4EC9-999C-94FF44E8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FC97D-58F8-42F9-BB20-77A36179F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5D069-429A-48B0-B8D5-75CE8C09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4AA-194E-4794-A282-76AE11A0D20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06821-5DED-4735-B7C2-6157D42C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A86C6-DBF7-4577-BFD4-1B3BCD40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1FAE-F2EE-4F22-9E57-09AF7200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7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EC5B1-2CF3-4EA7-B20D-583979F03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05441-F03C-40D7-8B4A-42AA4A604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9D5E8-CEA2-4773-9B16-0E33E306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4AA-194E-4794-A282-76AE11A0D20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AFE31-4247-4E10-8667-FB3C2DC5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E5276-5718-4630-BC28-0FD40A3A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1FAE-F2EE-4F22-9E57-09AF7200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3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9D1C-8B53-416E-9EA5-376C1D49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9AE9E-72A5-4D3D-BC12-0C134C86C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0B3F9-866F-4F1C-8B85-24893F45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4AA-194E-4794-A282-76AE11A0D20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2DF30-DBCE-46DD-9142-15553FDC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A90C4-3729-4248-AADB-3BDD79A5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1FAE-F2EE-4F22-9E57-09AF7200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0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3463-17C0-4C43-84FF-F0D28530A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47240-F444-4812-9256-08349E433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3BF7A-629A-4A15-BFED-9306077B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4AA-194E-4794-A282-76AE11A0D20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AC62B-E22E-498B-87DA-63C3A9881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2C2A3-6051-415F-8465-17865C10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1FAE-F2EE-4F22-9E57-09AF7200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7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6FA9-8ADC-4165-A53E-A0A35ABC8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EF23-A52D-4595-A96F-F92569718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901B1-4B2C-44EC-BC5D-B70EB98E9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018FF-1925-4F02-9CC2-4A545556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4AA-194E-4794-A282-76AE11A0D20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11333-69CB-46EE-B1E2-B061CEE2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57D21-2A5A-4845-8BB9-4BD165832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1FAE-F2EE-4F22-9E57-09AF7200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7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78EB4-4961-4D86-8B5A-468ABC83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E14C1-93CF-447A-B844-6B77B0D69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00672-FA7D-47C3-9004-A6E3D143C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71053-0666-49ED-B894-B6899DF59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C37BF-6A7B-4CD6-862E-017BF48B4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DFAEE-5871-4F15-93C1-75C0CDC46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4AA-194E-4794-A282-76AE11A0D20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6DB94B-B844-4C9C-AF23-1EC5B90F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8036A-40CA-436F-BF22-E46A8279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1FAE-F2EE-4F22-9E57-09AF7200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2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E0D8-B7F3-4C96-BF24-8990261C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F2F8A5-80F2-4DC1-8317-85F67C73C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4AA-194E-4794-A282-76AE11A0D20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78A3E-8E98-4F59-9844-08457992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32E7A-0DDB-48E3-A312-BA36D622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1FAE-F2EE-4F22-9E57-09AF7200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1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5FCE9-8A17-409A-B3A7-35C12D52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4AA-194E-4794-A282-76AE11A0D20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FE066-FA22-42D9-8FE3-B57C7712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651A7-897C-4B41-AC56-259566E1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1FAE-F2EE-4F22-9E57-09AF7200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3D1B-B168-44F9-B19F-9977B7BDA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9D395-B6BE-40C0-AC7C-3EA8D2D79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4011D-40E3-4679-A978-8D511FB4C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37CA6-4A3C-402A-9FAB-5AA4C6617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4AA-194E-4794-A282-76AE11A0D20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B3CDD-F4D5-49D2-B832-AA4B075FD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F5F29-16C3-47DD-8114-5F1F97B4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1FAE-F2EE-4F22-9E57-09AF7200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9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2FA6-52ED-472A-A1D9-75D733F0E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516E2-54DE-45A1-9553-B6B21BD7F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A6759-100A-4E81-9962-09AADFD89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9B59A-26C2-4A3B-A8CF-339014D0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34AA-194E-4794-A282-76AE11A0D20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B29A0-8DE3-48F8-BAE2-701EE03AB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719AF-1E3F-4520-9989-3DD01689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1FAE-F2EE-4F22-9E57-09AF7200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7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CD434-9843-4D51-B0F2-3D9F81DC1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59144-8BCD-42ED-9EB2-1ECE32A5D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1E9DF-9699-4469-9EEA-237D5E942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334AA-194E-4794-A282-76AE11A0D206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ACE88-148F-4C6A-9E8E-F47039C58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B67B0-C086-4D52-8BC6-37B41AC63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F1FAE-F2EE-4F22-9E57-09AF72009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7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0B52437-ECF5-456F-968C-139FFA419701}"/>
              </a:ext>
            </a:extLst>
          </p:cNvPr>
          <p:cNvGrpSpPr/>
          <p:nvPr/>
        </p:nvGrpSpPr>
        <p:grpSpPr>
          <a:xfrm>
            <a:off x="15904" y="11518"/>
            <a:ext cx="4727945" cy="2564736"/>
            <a:chOff x="396948" y="496186"/>
            <a:chExt cx="4727945" cy="25647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79D02E-3B02-4CFA-B2AD-7DE1CA726940}"/>
                </a:ext>
              </a:extLst>
            </p:cNvPr>
            <p:cNvSpPr/>
            <p:nvPr/>
          </p:nvSpPr>
          <p:spPr>
            <a:xfrm>
              <a:off x="708836" y="785555"/>
              <a:ext cx="4416057" cy="2275367"/>
            </a:xfrm>
            <a:prstGeom prst="rect">
              <a:avLst/>
            </a:prstGeom>
            <a:solidFill>
              <a:srgbClr val="F0F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4270AC-56AF-4D94-9AA6-E84E2BF84049}"/>
                </a:ext>
              </a:extLst>
            </p:cNvPr>
            <p:cNvSpPr/>
            <p:nvPr/>
          </p:nvSpPr>
          <p:spPr>
            <a:xfrm>
              <a:off x="552892" y="633155"/>
              <a:ext cx="4416057" cy="2275367"/>
            </a:xfrm>
            <a:prstGeom prst="rect">
              <a:avLst/>
            </a:prstGeom>
            <a:solidFill>
              <a:srgbClr val="F7F7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35032FF-2B56-4C4E-B9C0-FB4842AB750F}"/>
                </a:ext>
              </a:extLst>
            </p:cNvPr>
            <p:cNvSpPr/>
            <p:nvPr/>
          </p:nvSpPr>
          <p:spPr>
            <a:xfrm>
              <a:off x="396948" y="496186"/>
              <a:ext cx="4416057" cy="22753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3CDCA2-D121-4225-B10B-772E34269A23}"/>
              </a:ext>
            </a:extLst>
          </p:cNvPr>
          <p:cNvGrpSpPr/>
          <p:nvPr/>
        </p:nvGrpSpPr>
        <p:grpSpPr>
          <a:xfrm>
            <a:off x="6629356" y="11518"/>
            <a:ext cx="4727945" cy="2564736"/>
            <a:chOff x="396948" y="496186"/>
            <a:chExt cx="4727945" cy="256473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765392-DC9D-4085-AA14-838A7EFF308F}"/>
                </a:ext>
              </a:extLst>
            </p:cNvPr>
            <p:cNvSpPr/>
            <p:nvPr/>
          </p:nvSpPr>
          <p:spPr>
            <a:xfrm>
              <a:off x="708836" y="785555"/>
              <a:ext cx="4416057" cy="2275367"/>
            </a:xfrm>
            <a:prstGeom prst="rect">
              <a:avLst/>
            </a:prstGeom>
            <a:solidFill>
              <a:srgbClr val="F0F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7B55716-AD70-4772-9192-272099E30FC5}"/>
                </a:ext>
              </a:extLst>
            </p:cNvPr>
            <p:cNvSpPr/>
            <p:nvPr/>
          </p:nvSpPr>
          <p:spPr>
            <a:xfrm>
              <a:off x="552892" y="633155"/>
              <a:ext cx="4416057" cy="2275367"/>
            </a:xfrm>
            <a:prstGeom prst="rect">
              <a:avLst/>
            </a:prstGeom>
            <a:solidFill>
              <a:srgbClr val="F7F7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01F1661-645C-4A9E-A45C-8E12ECC31E0A}"/>
                </a:ext>
              </a:extLst>
            </p:cNvPr>
            <p:cNvSpPr/>
            <p:nvPr/>
          </p:nvSpPr>
          <p:spPr>
            <a:xfrm>
              <a:off x="396948" y="496186"/>
              <a:ext cx="4416057" cy="22753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B77EE3-02E1-4861-9F21-504AB8111B53}"/>
              </a:ext>
            </a:extLst>
          </p:cNvPr>
          <p:cNvGrpSpPr/>
          <p:nvPr/>
        </p:nvGrpSpPr>
        <p:grpSpPr>
          <a:xfrm>
            <a:off x="6629356" y="3234955"/>
            <a:ext cx="4727945" cy="2564736"/>
            <a:chOff x="396948" y="496186"/>
            <a:chExt cx="4727945" cy="256473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39AE4A-4BFE-4B71-8869-2098DF513D61}"/>
                </a:ext>
              </a:extLst>
            </p:cNvPr>
            <p:cNvSpPr/>
            <p:nvPr/>
          </p:nvSpPr>
          <p:spPr>
            <a:xfrm>
              <a:off x="708836" y="785555"/>
              <a:ext cx="4416057" cy="2275367"/>
            </a:xfrm>
            <a:prstGeom prst="rect">
              <a:avLst/>
            </a:prstGeom>
            <a:solidFill>
              <a:srgbClr val="F0F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8B991A8-91DC-446F-833B-8CA29340A75E}"/>
                </a:ext>
              </a:extLst>
            </p:cNvPr>
            <p:cNvSpPr/>
            <p:nvPr/>
          </p:nvSpPr>
          <p:spPr>
            <a:xfrm>
              <a:off x="552892" y="633155"/>
              <a:ext cx="4416057" cy="2275367"/>
            </a:xfrm>
            <a:prstGeom prst="rect">
              <a:avLst/>
            </a:prstGeom>
            <a:solidFill>
              <a:srgbClr val="F7F7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F448F4E-9A66-4281-B6AF-C5B3127EB111}"/>
                </a:ext>
              </a:extLst>
            </p:cNvPr>
            <p:cNvSpPr/>
            <p:nvPr/>
          </p:nvSpPr>
          <p:spPr>
            <a:xfrm>
              <a:off x="396948" y="496186"/>
              <a:ext cx="4416057" cy="22753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5CAB3A-AD22-4C25-9F77-64CF87534960}"/>
              </a:ext>
            </a:extLst>
          </p:cNvPr>
          <p:cNvGrpSpPr/>
          <p:nvPr/>
        </p:nvGrpSpPr>
        <p:grpSpPr>
          <a:xfrm>
            <a:off x="15904" y="3234955"/>
            <a:ext cx="4727945" cy="2564736"/>
            <a:chOff x="396948" y="496186"/>
            <a:chExt cx="4727945" cy="256473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4D0322B-FF78-4FDD-83DF-870AF445277C}"/>
                </a:ext>
              </a:extLst>
            </p:cNvPr>
            <p:cNvSpPr/>
            <p:nvPr/>
          </p:nvSpPr>
          <p:spPr>
            <a:xfrm>
              <a:off x="708836" y="785555"/>
              <a:ext cx="4416057" cy="2275367"/>
            </a:xfrm>
            <a:prstGeom prst="rect">
              <a:avLst/>
            </a:prstGeom>
            <a:solidFill>
              <a:srgbClr val="F0F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172EC96-E8E7-40C5-B86F-BDBF505E0B64}"/>
                </a:ext>
              </a:extLst>
            </p:cNvPr>
            <p:cNvSpPr/>
            <p:nvPr/>
          </p:nvSpPr>
          <p:spPr>
            <a:xfrm>
              <a:off x="552892" y="633155"/>
              <a:ext cx="4416057" cy="2275367"/>
            </a:xfrm>
            <a:prstGeom prst="rect">
              <a:avLst/>
            </a:prstGeom>
            <a:solidFill>
              <a:srgbClr val="F7F7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3D81837-B5B1-4588-B197-3B7220C00F65}"/>
                </a:ext>
              </a:extLst>
            </p:cNvPr>
            <p:cNvSpPr/>
            <p:nvPr/>
          </p:nvSpPr>
          <p:spPr>
            <a:xfrm>
              <a:off x="396948" y="496186"/>
              <a:ext cx="4416057" cy="22753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80DEA20-839C-464F-BE3A-511EEAF543C8}"/>
              </a:ext>
            </a:extLst>
          </p:cNvPr>
          <p:cNvGrpSpPr/>
          <p:nvPr/>
        </p:nvGrpSpPr>
        <p:grpSpPr>
          <a:xfrm>
            <a:off x="675726" y="335185"/>
            <a:ext cx="3258442" cy="880162"/>
            <a:chOff x="1069450" y="808866"/>
            <a:chExt cx="2773043" cy="749047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7B11559-CD8C-4AC1-9A4F-A0D37D2E2293}"/>
                </a:ext>
              </a:extLst>
            </p:cNvPr>
            <p:cNvSpPr/>
            <p:nvPr/>
          </p:nvSpPr>
          <p:spPr>
            <a:xfrm>
              <a:off x="1069450" y="808866"/>
              <a:ext cx="2349611" cy="749047"/>
            </a:xfrm>
            <a:prstGeom prst="roundRect">
              <a:avLst/>
            </a:prstGeom>
            <a:solidFill>
              <a:srgbClr val="C2F6C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Compute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Brick 1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50D32153-19B1-4A7B-9D99-C416ED86839C}"/>
                </a:ext>
              </a:extLst>
            </p:cNvPr>
            <p:cNvSpPr/>
            <p:nvPr/>
          </p:nvSpPr>
          <p:spPr>
            <a:xfrm rot="16200000">
              <a:off x="2681976" y="1039272"/>
              <a:ext cx="662584" cy="272329"/>
            </a:xfrm>
            <a:prstGeom prst="roundRect">
              <a:avLst>
                <a:gd name="adj" fmla="val 0"/>
              </a:avLst>
            </a:prstGeom>
            <a:solidFill>
              <a:srgbClr val="77D4F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FPGA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0325D0F-834A-4202-B6A8-FA9179067D97}"/>
                </a:ext>
              </a:extLst>
            </p:cNvPr>
            <p:cNvSpPr/>
            <p:nvPr/>
          </p:nvSpPr>
          <p:spPr>
            <a:xfrm>
              <a:off x="3103021" y="844145"/>
              <a:ext cx="739472" cy="192964"/>
            </a:xfrm>
            <a:prstGeom prst="roundRect">
              <a:avLst/>
            </a:prstGeom>
            <a:solidFill>
              <a:srgbClr val="FAD1A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Port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5D83DC6C-AF2F-43F1-8ABD-8814373E4156}"/>
                </a:ext>
              </a:extLst>
            </p:cNvPr>
            <p:cNvSpPr/>
            <p:nvPr/>
          </p:nvSpPr>
          <p:spPr>
            <a:xfrm>
              <a:off x="3103021" y="1078954"/>
              <a:ext cx="739472" cy="192964"/>
            </a:xfrm>
            <a:prstGeom prst="roundRect">
              <a:avLst/>
            </a:prstGeom>
            <a:solidFill>
              <a:srgbClr val="FAD1A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Port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E28BDC96-DD29-4C24-87CA-F5A3354618AA}"/>
                </a:ext>
              </a:extLst>
            </p:cNvPr>
            <p:cNvSpPr/>
            <p:nvPr/>
          </p:nvSpPr>
          <p:spPr>
            <a:xfrm>
              <a:off x="3103021" y="1300101"/>
              <a:ext cx="739472" cy="192964"/>
            </a:xfrm>
            <a:prstGeom prst="roundRect">
              <a:avLst/>
            </a:prstGeom>
            <a:solidFill>
              <a:srgbClr val="FAD1A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Port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332F6BB6-9DF3-4BD0-8979-D131007F70B1}"/>
              </a:ext>
            </a:extLst>
          </p:cNvPr>
          <p:cNvSpPr/>
          <p:nvPr/>
        </p:nvSpPr>
        <p:spPr>
          <a:xfrm>
            <a:off x="5215957" y="1735830"/>
            <a:ext cx="992010" cy="1640317"/>
          </a:xfrm>
          <a:prstGeom prst="roundRect">
            <a:avLst>
              <a:gd name="adj" fmla="val 0"/>
            </a:avLst>
          </a:prstGeom>
          <a:solidFill>
            <a:srgbClr val="C8EAE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Optical Circuit Switch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D0A6484B-5909-43A1-96EA-42CAA35F17C6}"/>
              </a:ext>
            </a:extLst>
          </p:cNvPr>
          <p:cNvCxnSpPr>
            <a:cxnSpLocks/>
            <a:stCxn id="28" idx="3"/>
            <a:endCxn id="118" idx="0"/>
          </p:cNvCxnSpPr>
          <p:nvPr/>
        </p:nvCxnSpPr>
        <p:spPr>
          <a:xfrm>
            <a:off x="3934168" y="490010"/>
            <a:ext cx="1777794" cy="1245820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7BC8545F-9EBC-4EE5-BD76-2F630CD9F859}"/>
              </a:ext>
            </a:extLst>
          </p:cNvPr>
          <p:cNvCxnSpPr>
            <a:cxnSpLocks/>
            <a:stCxn id="118" idx="0"/>
            <a:endCxn id="140" idx="1"/>
          </p:cNvCxnSpPr>
          <p:nvPr/>
        </p:nvCxnSpPr>
        <p:spPr>
          <a:xfrm rot="5400000" flipH="1" flipV="1">
            <a:off x="6064917" y="672823"/>
            <a:ext cx="710052" cy="1415962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BA1AE561-8542-4CD1-91AF-094254E8ACDE}"/>
              </a:ext>
            </a:extLst>
          </p:cNvPr>
          <p:cNvCxnSpPr>
            <a:cxnSpLocks/>
            <a:stCxn id="118" idx="2"/>
            <a:endCxn id="151" idx="1"/>
          </p:cNvCxnSpPr>
          <p:nvPr/>
        </p:nvCxnSpPr>
        <p:spPr>
          <a:xfrm rot="16200000" flipH="1">
            <a:off x="6130487" y="2957622"/>
            <a:ext cx="578913" cy="1415962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734FE6C3-4D81-4D31-B8E6-5B1B67473704}"/>
              </a:ext>
            </a:extLst>
          </p:cNvPr>
          <p:cNvCxnSpPr>
            <a:cxnSpLocks/>
            <a:stCxn id="118" idx="2"/>
            <a:endCxn id="164" idx="3"/>
          </p:cNvCxnSpPr>
          <p:nvPr/>
        </p:nvCxnSpPr>
        <p:spPr>
          <a:xfrm rot="5400000">
            <a:off x="4405403" y="2904912"/>
            <a:ext cx="835325" cy="1777794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3230A3-59B0-40FE-9D26-6D21C6FBDBB0}"/>
              </a:ext>
            </a:extLst>
          </p:cNvPr>
          <p:cNvSpPr txBox="1"/>
          <p:nvPr/>
        </p:nvSpPr>
        <p:spPr>
          <a:xfrm>
            <a:off x="-3551" y="-24791"/>
            <a:ext cx="1821332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Compute rack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88889-6891-4610-A2AC-1A1F760610DD}"/>
              </a:ext>
            </a:extLst>
          </p:cNvPr>
          <p:cNvSpPr txBox="1"/>
          <p:nvPr/>
        </p:nvSpPr>
        <p:spPr>
          <a:xfrm>
            <a:off x="6609901" y="-33892"/>
            <a:ext cx="175804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Memory rack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8BFCF1-92FC-404D-A6C6-2000DA69AE08}"/>
              </a:ext>
            </a:extLst>
          </p:cNvPr>
          <p:cNvSpPr txBox="1"/>
          <p:nvPr/>
        </p:nvSpPr>
        <p:spPr>
          <a:xfrm>
            <a:off x="6609901" y="3175652"/>
            <a:ext cx="1323952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GPU rack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B75193-6665-426A-9ED5-CF2FB1CE5620}"/>
              </a:ext>
            </a:extLst>
          </p:cNvPr>
          <p:cNvSpPr txBox="1"/>
          <p:nvPr/>
        </p:nvSpPr>
        <p:spPr>
          <a:xfrm>
            <a:off x="-3551" y="3179346"/>
            <a:ext cx="1655518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Storage rack 1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4326D39-08DA-4EBE-88F6-C8EFB40285C1}"/>
              </a:ext>
            </a:extLst>
          </p:cNvPr>
          <p:cNvGrpSpPr/>
          <p:nvPr/>
        </p:nvGrpSpPr>
        <p:grpSpPr>
          <a:xfrm>
            <a:off x="675726" y="1310654"/>
            <a:ext cx="3258442" cy="880162"/>
            <a:chOff x="1069450" y="808866"/>
            <a:chExt cx="2773043" cy="749047"/>
          </a:xfrm>
        </p:grpSpPr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F6287A7E-B944-4CFB-9BE1-FBD702938CD0}"/>
                </a:ext>
              </a:extLst>
            </p:cNvPr>
            <p:cNvSpPr/>
            <p:nvPr/>
          </p:nvSpPr>
          <p:spPr>
            <a:xfrm>
              <a:off x="1069450" y="808866"/>
              <a:ext cx="2349611" cy="749047"/>
            </a:xfrm>
            <a:prstGeom prst="roundRect">
              <a:avLst/>
            </a:prstGeom>
            <a:solidFill>
              <a:srgbClr val="C2F6C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Compute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Brick 2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3ADDFE14-B58C-450B-B6FB-B81136424471}"/>
                </a:ext>
              </a:extLst>
            </p:cNvPr>
            <p:cNvSpPr/>
            <p:nvPr/>
          </p:nvSpPr>
          <p:spPr>
            <a:xfrm rot="16200000">
              <a:off x="2681976" y="1039272"/>
              <a:ext cx="662584" cy="272329"/>
            </a:xfrm>
            <a:prstGeom prst="roundRect">
              <a:avLst>
                <a:gd name="adj" fmla="val 0"/>
              </a:avLst>
            </a:prstGeom>
            <a:solidFill>
              <a:srgbClr val="77D4F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FPGA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33880FFE-316C-49A5-A107-F6EF2AF799D3}"/>
                </a:ext>
              </a:extLst>
            </p:cNvPr>
            <p:cNvSpPr/>
            <p:nvPr/>
          </p:nvSpPr>
          <p:spPr>
            <a:xfrm>
              <a:off x="3103021" y="844145"/>
              <a:ext cx="739472" cy="192964"/>
            </a:xfrm>
            <a:prstGeom prst="roundRect">
              <a:avLst/>
            </a:prstGeom>
            <a:solidFill>
              <a:srgbClr val="FAD1A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Port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59ABCBF7-7543-405C-AE78-7B7AA179DF8D}"/>
                </a:ext>
              </a:extLst>
            </p:cNvPr>
            <p:cNvSpPr/>
            <p:nvPr/>
          </p:nvSpPr>
          <p:spPr>
            <a:xfrm>
              <a:off x="3103021" y="1078954"/>
              <a:ext cx="739472" cy="192964"/>
            </a:xfrm>
            <a:prstGeom prst="roundRect">
              <a:avLst/>
            </a:prstGeom>
            <a:solidFill>
              <a:srgbClr val="FAD1A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Port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50CB1210-C5B3-4C3E-B4BF-747E791FA47E}"/>
                </a:ext>
              </a:extLst>
            </p:cNvPr>
            <p:cNvSpPr/>
            <p:nvPr/>
          </p:nvSpPr>
          <p:spPr>
            <a:xfrm>
              <a:off x="3103021" y="1300101"/>
              <a:ext cx="739472" cy="192964"/>
            </a:xfrm>
            <a:prstGeom prst="roundRect">
              <a:avLst/>
            </a:prstGeom>
            <a:solidFill>
              <a:srgbClr val="FAD1A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Port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14A07E8-68A7-4562-A769-EEC70A209228}"/>
              </a:ext>
            </a:extLst>
          </p:cNvPr>
          <p:cNvGrpSpPr/>
          <p:nvPr/>
        </p:nvGrpSpPr>
        <p:grpSpPr>
          <a:xfrm>
            <a:off x="7127923" y="335185"/>
            <a:ext cx="3173512" cy="880162"/>
            <a:chOff x="837543" y="808866"/>
            <a:chExt cx="2700765" cy="749047"/>
          </a:xfrm>
        </p:grpSpPr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878EEF44-FCDC-4F69-9CD1-6D3B1DA9A789}"/>
                </a:ext>
              </a:extLst>
            </p:cNvPr>
            <p:cNvSpPr/>
            <p:nvPr/>
          </p:nvSpPr>
          <p:spPr>
            <a:xfrm>
              <a:off x="1188697" y="808866"/>
              <a:ext cx="2349611" cy="749047"/>
            </a:xfrm>
            <a:prstGeom prst="roundRect">
              <a:avLst/>
            </a:prstGeom>
            <a:solidFill>
              <a:srgbClr val="E4D8F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Memory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Brick 1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6B289890-D362-4728-978A-D1209B9334E0}"/>
                </a:ext>
              </a:extLst>
            </p:cNvPr>
            <p:cNvSpPr/>
            <p:nvPr/>
          </p:nvSpPr>
          <p:spPr>
            <a:xfrm rot="5400000">
              <a:off x="1341465" y="1039272"/>
              <a:ext cx="662584" cy="272329"/>
            </a:xfrm>
            <a:prstGeom prst="roundRect">
              <a:avLst>
                <a:gd name="adj" fmla="val 0"/>
              </a:avLst>
            </a:prstGeom>
            <a:solidFill>
              <a:srgbClr val="77D4F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FPGA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92DA9027-56C6-4BC4-B63E-2783685371E4}"/>
                </a:ext>
              </a:extLst>
            </p:cNvPr>
            <p:cNvSpPr/>
            <p:nvPr/>
          </p:nvSpPr>
          <p:spPr>
            <a:xfrm>
              <a:off x="837543" y="844145"/>
              <a:ext cx="739472" cy="192964"/>
            </a:xfrm>
            <a:prstGeom prst="roundRect">
              <a:avLst/>
            </a:prstGeom>
            <a:solidFill>
              <a:srgbClr val="FAD1A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Port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FDA19904-BD03-4C89-BF16-ECEA00FDE18D}"/>
                </a:ext>
              </a:extLst>
            </p:cNvPr>
            <p:cNvSpPr/>
            <p:nvPr/>
          </p:nvSpPr>
          <p:spPr>
            <a:xfrm>
              <a:off x="837544" y="1078954"/>
              <a:ext cx="739472" cy="192964"/>
            </a:xfrm>
            <a:prstGeom prst="roundRect">
              <a:avLst/>
            </a:prstGeom>
            <a:solidFill>
              <a:srgbClr val="FAD1A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Port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13C30D80-C443-4C1F-B137-F398F89131EF}"/>
                </a:ext>
              </a:extLst>
            </p:cNvPr>
            <p:cNvSpPr/>
            <p:nvPr/>
          </p:nvSpPr>
          <p:spPr>
            <a:xfrm>
              <a:off x="837544" y="1300101"/>
              <a:ext cx="739472" cy="192964"/>
            </a:xfrm>
            <a:prstGeom prst="roundRect">
              <a:avLst/>
            </a:prstGeom>
            <a:solidFill>
              <a:srgbClr val="FAD1A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Port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C89AEB1-B04C-402B-87DB-7195416080E8}"/>
              </a:ext>
            </a:extLst>
          </p:cNvPr>
          <p:cNvGrpSpPr/>
          <p:nvPr/>
        </p:nvGrpSpPr>
        <p:grpSpPr>
          <a:xfrm>
            <a:off x="7127923" y="1299504"/>
            <a:ext cx="3173512" cy="880162"/>
            <a:chOff x="837543" y="808866"/>
            <a:chExt cx="2700765" cy="749047"/>
          </a:xfrm>
        </p:grpSpPr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F5A1CEAF-C9DA-4605-9148-302D31299636}"/>
                </a:ext>
              </a:extLst>
            </p:cNvPr>
            <p:cNvSpPr/>
            <p:nvPr/>
          </p:nvSpPr>
          <p:spPr>
            <a:xfrm>
              <a:off x="1188697" y="808866"/>
              <a:ext cx="2349611" cy="749047"/>
            </a:xfrm>
            <a:prstGeom prst="roundRect">
              <a:avLst/>
            </a:prstGeom>
            <a:solidFill>
              <a:srgbClr val="E4D8F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Memory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Brick 2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EBC3B03B-CC73-4F24-AE4D-B5C8D74305A9}"/>
                </a:ext>
              </a:extLst>
            </p:cNvPr>
            <p:cNvSpPr/>
            <p:nvPr/>
          </p:nvSpPr>
          <p:spPr>
            <a:xfrm rot="5400000">
              <a:off x="1341465" y="1039272"/>
              <a:ext cx="662584" cy="272329"/>
            </a:xfrm>
            <a:prstGeom prst="roundRect">
              <a:avLst>
                <a:gd name="adj" fmla="val 0"/>
              </a:avLst>
            </a:prstGeom>
            <a:solidFill>
              <a:srgbClr val="77D4F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FPGA</a:t>
              </a:r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52F74003-CEE0-4503-8F1A-174BE271974F}"/>
                </a:ext>
              </a:extLst>
            </p:cNvPr>
            <p:cNvSpPr/>
            <p:nvPr/>
          </p:nvSpPr>
          <p:spPr>
            <a:xfrm>
              <a:off x="837543" y="844145"/>
              <a:ext cx="739472" cy="192964"/>
            </a:xfrm>
            <a:prstGeom prst="roundRect">
              <a:avLst/>
            </a:prstGeom>
            <a:solidFill>
              <a:srgbClr val="FAD1A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Port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2F692705-A836-4445-ABFB-E179FA2A246F}"/>
                </a:ext>
              </a:extLst>
            </p:cNvPr>
            <p:cNvSpPr/>
            <p:nvPr/>
          </p:nvSpPr>
          <p:spPr>
            <a:xfrm>
              <a:off x="837544" y="1078954"/>
              <a:ext cx="739472" cy="192964"/>
            </a:xfrm>
            <a:prstGeom prst="roundRect">
              <a:avLst/>
            </a:prstGeom>
            <a:solidFill>
              <a:srgbClr val="FAD1A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Port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F91AB53C-3C46-49FC-8DC8-57B95A761E49}"/>
                </a:ext>
              </a:extLst>
            </p:cNvPr>
            <p:cNvSpPr/>
            <p:nvPr/>
          </p:nvSpPr>
          <p:spPr>
            <a:xfrm>
              <a:off x="837544" y="1300101"/>
              <a:ext cx="739472" cy="192964"/>
            </a:xfrm>
            <a:prstGeom prst="roundRect">
              <a:avLst/>
            </a:prstGeom>
            <a:solidFill>
              <a:srgbClr val="FAD1A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Port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0E0CCC9-A789-4702-BAA6-746D29A28D86}"/>
              </a:ext>
            </a:extLst>
          </p:cNvPr>
          <p:cNvGrpSpPr/>
          <p:nvPr/>
        </p:nvGrpSpPr>
        <p:grpSpPr>
          <a:xfrm>
            <a:off x="7127923" y="3524324"/>
            <a:ext cx="3173512" cy="880162"/>
            <a:chOff x="837543" y="808866"/>
            <a:chExt cx="2700765" cy="749047"/>
          </a:xfrm>
        </p:grpSpPr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A85FA5E0-B0AA-4413-B719-411A3B776EDC}"/>
                </a:ext>
              </a:extLst>
            </p:cNvPr>
            <p:cNvSpPr/>
            <p:nvPr/>
          </p:nvSpPr>
          <p:spPr>
            <a:xfrm>
              <a:off x="1188697" y="808866"/>
              <a:ext cx="2349611" cy="749047"/>
            </a:xfrm>
            <a:prstGeom prst="roundRect">
              <a:avLst/>
            </a:prstGeom>
            <a:solidFill>
              <a:srgbClr val="F5FAC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GPU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Brick 1</a:t>
              </a:r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4E6764E0-731F-4061-BE50-031E20B2CF32}"/>
                </a:ext>
              </a:extLst>
            </p:cNvPr>
            <p:cNvSpPr/>
            <p:nvPr/>
          </p:nvSpPr>
          <p:spPr>
            <a:xfrm rot="5400000">
              <a:off x="1341465" y="1039272"/>
              <a:ext cx="662584" cy="272329"/>
            </a:xfrm>
            <a:prstGeom prst="roundRect">
              <a:avLst>
                <a:gd name="adj" fmla="val 0"/>
              </a:avLst>
            </a:prstGeom>
            <a:solidFill>
              <a:srgbClr val="77D4F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FPGA</a:t>
              </a:r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BFB4F448-73FD-41C3-84FF-AD1CA3427667}"/>
                </a:ext>
              </a:extLst>
            </p:cNvPr>
            <p:cNvSpPr/>
            <p:nvPr/>
          </p:nvSpPr>
          <p:spPr>
            <a:xfrm>
              <a:off x="837543" y="844145"/>
              <a:ext cx="739472" cy="192964"/>
            </a:xfrm>
            <a:prstGeom prst="roundRect">
              <a:avLst/>
            </a:prstGeom>
            <a:solidFill>
              <a:srgbClr val="FAD1A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Port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186EDB54-BFEF-4A4A-AE49-DE85B3528F59}"/>
                </a:ext>
              </a:extLst>
            </p:cNvPr>
            <p:cNvSpPr/>
            <p:nvPr/>
          </p:nvSpPr>
          <p:spPr>
            <a:xfrm>
              <a:off x="837544" y="1078954"/>
              <a:ext cx="739472" cy="192964"/>
            </a:xfrm>
            <a:prstGeom prst="roundRect">
              <a:avLst/>
            </a:prstGeom>
            <a:solidFill>
              <a:srgbClr val="FAD1A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Port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EB227944-1735-4D12-AB6D-CD85B9CBF1BB}"/>
                </a:ext>
              </a:extLst>
            </p:cNvPr>
            <p:cNvSpPr/>
            <p:nvPr/>
          </p:nvSpPr>
          <p:spPr>
            <a:xfrm>
              <a:off x="837544" y="1300101"/>
              <a:ext cx="739472" cy="192964"/>
            </a:xfrm>
            <a:prstGeom prst="roundRect">
              <a:avLst/>
            </a:prstGeom>
            <a:solidFill>
              <a:srgbClr val="FAD1A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Port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B092A47B-1A6F-497A-ACD3-50A0F6ACC983}"/>
              </a:ext>
            </a:extLst>
          </p:cNvPr>
          <p:cNvGrpSpPr/>
          <p:nvPr/>
        </p:nvGrpSpPr>
        <p:grpSpPr>
          <a:xfrm>
            <a:off x="7127923" y="4488643"/>
            <a:ext cx="3173512" cy="880162"/>
            <a:chOff x="837543" y="808866"/>
            <a:chExt cx="2700765" cy="749047"/>
          </a:xfrm>
        </p:grpSpPr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D7680926-29C1-4562-B37A-88DC04FA7047}"/>
                </a:ext>
              </a:extLst>
            </p:cNvPr>
            <p:cNvSpPr/>
            <p:nvPr/>
          </p:nvSpPr>
          <p:spPr>
            <a:xfrm>
              <a:off x="1188697" y="808866"/>
              <a:ext cx="2349611" cy="749047"/>
            </a:xfrm>
            <a:prstGeom prst="roundRect">
              <a:avLst/>
            </a:prstGeom>
            <a:solidFill>
              <a:srgbClr val="F5FAC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GPU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Brick 2</a:t>
              </a:r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CCC368E9-2A72-4022-BFE5-FDC4D0509EA3}"/>
                </a:ext>
              </a:extLst>
            </p:cNvPr>
            <p:cNvSpPr/>
            <p:nvPr/>
          </p:nvSpPr>
          <p:spPr>
            <a:xfrm rot="5400000">
              <a:off x="1341465" y="1039272"/>
              <a:ext cx="662584" cy="272329"/>
            </a:xfrm>
            <a:prstGeom prst="roundRect">
              <a:avLst>
                <a:gd name="adj" fmla="val 0"/>
              </a:avLst>
            </a:prstGeom>
            <a:solidFill>
              <a:srgbClr val="77D4F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FPGA</a:t>
              </a:r>
            </a:p>
          </p:txBody>
        </p: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B7F1DF0A-9AF8-4553-AABC-1A4722A550C1}"/>
                </a:ext>
              </a:extLst>
            </p:cNvPr>
            <p:cNvSpPr/>
            <p:nvPr/>
          </p:nvSpPr>
          <p:spPr>
            <a:xfrm>
              <a:off x="837543" y="844145"/>
              <a:ext cx="739472" cy="192964"/>
            </a:xfrm>
            <a:prstGeom prst="roundRect">
              <a:avLst/>
            </a:prstGeom>
            <a:solidFill>
              <a:srgbClr val="FAD1A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Port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4744F897-9DDA-4F8B-8D5A-E2D31AE334C0}"/>
                </a:ext>
              </a:extLst>
            </p:cNvPr>
            <p:cNvSpPr/>
            <p:nvPr/>
          </p:nvSpPr>
          <p:spPr>
            <a:xfrm>
              <a:off x="837544" y="1078954"/>
              <a:ext cx="739472" cy="192964"/>
            </a:xfrm>
            <a:prstGeom prst="roundRect">
              <a:avLst/>
            </a:prstGeom>
            <a:solidFill>
              <a:srgbClr val="FAD1A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Port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A647A55B-FD7A-4136-B144-A24E5B48147F}"/>
                </a:ext>
              </a:extLst>
            </p:cNvPr>
            <p:cNvSpPr/>
            <p:nvPr/>
          </p:nvSpPr>
          <p:spPr>
            <a:xfrm>
              <a:off x="837544" y="1300101"/>
              <a:ext cx="739472" cy="192964"/>
            </a:xfrm>
            <a:prstGeom prst="roundRect">
              <a:avLst/>
            </a:prstGeom>
            <a:solidFill>
              <a:srgbClr val="FAD1A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Port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6CFA168-1C27-4626-A93D-8EF043C111A2}"/>
              </a:ext>
            </a:extLst>
          </p:cNvPr>
          <p:cNvGrpSpPr/>
          <p:nvPr/>
        </p:nvGrpSpPr>
        <p:grpSpPr>
          <a:xfrm>
            <a:off x="675726" y="3520879"/>
            <a:ext cx="3258442" cy="880162"/>
            <a:chOff x="1069450" y="808866"/>
            <a:chExt cx="2773043" cy="749047"/>
          </a:xfrm>
        </p:grpSpPr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628EDBD2-3675-45DE-8309-78C6D49D74DD}"/>
                </a:ext>
              </a:extLst>
            </p:cNvPr>
            <p:cNvSpPr/>
            <p:nvPr/>
          </p:nvSpPr>
          <p:spPr>
            <a:xfrm>
              <a:off x="1069450" y="808866"/>
              <a:ext cx="2349611" cy="749047"/>
            </a:xfrm>
            <a:prstGeom prst="roundRect">
              <a:avLst/>
            </a:prstGeom>
            <a:solidFill>
              <a:srgbClr val="FDD3D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Storage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Brick 1</a:t>
              </a:r>
            </a:p>
          </p:txBody>
        </p: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22FFFDFB-7A51-4D94-BF35-31986CB6EF84}"/>
                </a:ext>
              </a:extLst>
            </p:cNvPr>
            <p:cNvSpPr/>
            <p:nvPr/>
          </p:nvSpPr>
          <p:spPr>
            <a:xfrm rot="16200000">
              <a:off x="2681976" y="1039272"/>
              <a:ext cx="662584" cy="272329"/>
            </a:xfrm>
            <a:prstGeom prst="roundRect">
              <a:avLst>
                <a:gd name="adj" fmla="val 0"/>
              </a:avLst>
            </a:prstGeom>
            <a:solidFill>
              <a:srgbClr val="77D4F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FPGA</a:t>
              </a:r>
            </a:p>
          </p:txBody>
        </p: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8010E221-3EFA-4BF2-A543-31F99F361239}"/>
                </a:ext>
              </a:extLst>
            </p:cNvPr>
            <p:cNvSpPr/>
            <p:nvPr/>
          </p:nvSpPr>
          <p:spPr>
            <a:xfrm>
              <a:off x="3103021" y="844145"/>
              <a:ext cx="739472" cy="192964"/>
            </a:xfrm>
            <a:prstGeom prst="roundRect">
              <a:avLst/>
            </a:prstGeom>
            <a:solidFill>
              <a:srgbClr val="FAD1A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Port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BF715116-6FA1-419D-8862-FA29556A0B22}"/>
                </a:ext>
              </a:extLst>
            </p:cNvPr>
            <p:cNvSpPr/>
            <p:nvPr/>
          </p:nvSpPr>
          <p:spPr>
            <a:xfrm>
              <a:off x="3103021" y="1078954"/>
              <a:ext cx="739472" cy="192964"/>
            </a:xfrm>
            <a:prstGeom prst="roundRect">
              <a:avLst/>
            </a:prstGeom>
            <a:solidFill>
              <a:srgbClr val="FAD1A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Port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712EC9D4-5268-426D-9CD1-440F8E675396}"/>
                </a:ext>
              </a:extLst>
            </p:cNvPr>
            <p:cNvSpPr/>
            <p:nvPr/>
          </p:nvSpPr>
          <p:spPr>
            <a:xfrm>
              <a:off x="3103021" y="1300101"/>
              <a:ext cx="739472" cy="192964"/>
            </a:xfrm>
            <a:prstGeom prst="roundRect">
              <a:avLst/>
            </a:prstGeom>
            <a:solidFill>
              <a:srgbClr val="FAD1A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Port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0AA2DAFD-DFE5-4495-9F70-6940B665CC69}"/>
              </a:ext>
            </a:extLst>
          </p:cNvPr>
          <p:cNvGrpSpPr/>
          <p:nvPr/>
        </p:nvGrpSpPr>
        <p:grpSpPr>
          <a:xfrm>
            <a:off x="675726" y="4496348"/>
            <a:ext cx="3258442" cy="880162"/>
            <a:chOff x="1069450" y="808866"/>
            <a:chExt cx="2773043" cy="749047"/>
          </a:xfrm>
        </p:grpSpPr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46AFD7FE-916B-4435-AA64-BF13729D341E}"/>
                </a:ext>
              </a:extLst>
            </p:cNvPr>
            <p:cNvSpPr/>
            <p:nvPr/>
          </p:nvSpPr>
          <p:spPr>
            <a:xfrm>
              <a:off x="1069450" y="808866"/>
              <a:ext cx="2349611" cy="749047"/>
            </a:xfrm>
            <a:prstGeom prst="roundRect">
              <a:avLst/>
            </a:prstGeom>
            <a:solidFill>
              <a:srgbClr val="FDD3D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Storage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Brick 2</a:t>
              </a:r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0B29EA2A-9169-4A9E-BCB6-6F98516CD9F3}"/>
                </a:ext>
              </a:extLst>
            </p:cNvPr>
            <p:cNvSpPr/>
            <p:nvPr/>
          </p:nvSpPr>
          <p:spPr>
            <a:xfrm rot="16200000">
              <a:off x="2681976" y="1039272"/>
              <a:ext cx="662584" cy="272329"/>
            </a:xfrm>
            <a:prstGeom prst="roundRect">
              <a:avLst>
                <a:gd name="adj" fmla="val 0"/>
              </a:avLst>
            </a:prstGeom>
            <a:solidFill>
              <a:srgbClr val="77D4F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FPGA</a:t>
              </a:r>
            </a:p>
          </p:txBody>
        </p: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8B8380F0-ADAA-4824-8485-E2C6420C8510}"/>
                </a:ext>
              </a:extLst>
            </p:cNvPr>
            <p:cNvSpPr/>
            <p:nvPr/>
          </p:nvSpPr>
          <p:spPr>
            <a:xfrm>
              <a:off x="3103021" y="844145"/>
              <a:ext cx="739472" cy="192964"/>
            </a:xfrm>
            <a:prstGeom prst="roundRect">
              <a:avLst/>
            </a:prstGeom>
            <a:solidFill>
              <a:srgbClr val="FAD1A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Port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B3BAB918-9F38-41E9-8B6A-F7D5AE6D2CA6}"/>
                </a:ext>
              </a:extLst>
            </p:cNvPr>
            <p:cNvSpPr/>
            <p:nvPr/>
          </p:nvSpPr>
          <p:spPr>
            <a:xfrm>
              <a:off x="3103021" y="1078954"/>
              <a:ext cx="739472" cy="192964"/>
            </a:xfrm>
            <a:prstGeom prst="roundRect">
              <a:avLst/>
            </a:prstGeom>
            <a:solidFill>
              <a:srgbClr val="FAD1A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Port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6B45DD9A-B147-4CEE-8DB2-3FFA3F32A9B0}"/>
                </a:ext>
              </a:extLst>
            </p:cNvPr>
            <p:cNvSpPr/>
            <p:nvPr/>
          </p:nvSpPr>
          <p:spPr>
            <a:xfrm>
              <a:off x="3103021" y="1300101"/>
              <a:ext cx="739472" cy="192964"/>
            </a:xfrm>
            <a:prstGeom prst="roundRect">
              <a:avLst/>
            </a:prstGeom>
            <a:solidFill>
              <a:srgbClr val="FAD1A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Port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3786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72</Words>
  <Application>Microsoft Office PowerPoint</Application>
  <PresentationFormat>Widescreen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8</cp:revision>
  <dcterms:created xsi:type="dcterms:W3CDTF">2021-04-15T09:50:42Z</dcterms:created>
  <dcterms:modified xsi:type="dcterms:W3CDTF">2021-04-28T16:19:35Z</dcterms:modified>
</cp:coreProperties>
</file>