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AEE"/>
    <a:srgbClr val="E4D8F4"/>
    <a:srgbClr val="F5FAC6"/>
    <a:srgbClr val="FDD3D3"/>
    <a:srgbClr val="C2C4EC"/>
    <a:srgbClr val="77D4FD"/>
    <a:srgbClr val="FAD1A8"/>
    <a:srgbClr val="C2F6C4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73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40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D226F-EA4D-4A7C-8B26-7AC9EDFBE28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93D2F-024F-4509-B1AF-8641CFE1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93D2F-024F-4509-B1AF-8641CFE1A0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B04B-193A-48A6-B4AF-26549A315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3B5DB-4D5F-4171-B080-D51ED6E83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0C0B-CE68-46C9-B5CC-E641F50D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0381-C5B5-458E-B321-9960D81F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E37A-22F1-4E9D-B84C-17A3A8C0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6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12F3-BA84-4EC9-999C-94FF44E8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FC97D-58F8-42F9-BB20-77A36179F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5D069-429A-48B0-B8D5-75CE8C09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6821-5DED-4735-B7C2-6157D42C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86C6-DBF7-4577-BFD4-1B3BCD40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C5B1-2CF3-4EA7-B20D-583979F03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05441-F03C-40D7-8B4A-42AA4A604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D5E8-CEA2-4773-9B16-0E33E306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AFE31-4247-4E10-8667-FB3C2DC5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E5276-5718-4630-BC28-0FD40A3A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9D1C-8B53-416E-9EA5-376C1D49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9AE9E-72A5-4D3D-BC12-0C134C86C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0B3F9-866F-4F1C-8B85-24893F45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DF30-DBCE-46DD-9142-15553FDC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A90C4-3729-4248-AADB-3BDD79A5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3463-17C0-4C43-84FF-F0D28530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7240-F444-4812-9256-08349E43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BF7A-629A-4A15-BFED-9306077B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AC62B-E22E-498B-87DA-63C3A988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C2A3-6051-415F-8465-17865C10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7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6FA9-8ADC-4165-A53E-A0A35ABC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EF23-A52D-4595-A96F-F92569718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901B1-4B2C-44EC-BC5D-B70EB98E9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018FF-1925-4F02-9CC2-4A545556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11333-69CB-46EE-B1E2-B061CEE2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7D21-2A5A-4845-8BB9-4BD16583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7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8EB4-4961-4D86-8B5A-468ABC83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E14C1-93CF-447A-B844-6B77B0D6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00672-FA7D-47C3-9004-A6E3D143C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71053-0666-49ED-B894-B6899DF59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C37BF-6A7B-4CD6-862E-017BF48B4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DFAEE-5871-4F15-93C1-75C0CDC4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DB94B-B844-4C9C-AF23-1EC5B90F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8036A-40CA-436F-BF22-E46A8279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E0D8-B7F3-4C96-BF24-8990261C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2F8A5-80F2-4DC1-8317-85F67C73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78A3E-8E98-4F59-9844-08457992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32E7A-0DDB-48E3-A312-BA36D622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5FCE9-8A17-409A-B3A7-35C12D52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FE066-FA22-42D9-8FE3-B57C7712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651A7-897C-4B41-AC56-259566E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3D1B-B168-44F9-B19F-9977B7BD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D395-B6BE-40C0-AC7C-3EA8D2D7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4011D-40E3-4679-A978-8D511FB4C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7CA6-4A3C-402A-9FAB-5AA4C661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B3CDD-F4D5-49D2-B832-AA4B075F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5F29-16C3-47DD-8114-5F1F97B4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2FA6-52ED-472A-A1D9-75D733F0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516E2-54DE-45A1-9553-B6B21BD7F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A6759-100A-4E81-9962-09AADFD8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9B59A-26C2-4A3B-A8CF-339014D0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B29A0-8DE3-48F8-BAE2-701EE03A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719AF-1E3F-4520-9989-3DD01689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CD434-9843-4D51-B0F2-3D9F81DC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59144-8BCD-42ED-9EB2-1ECE32A5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E9DF-9699-4469-9EEA-237D5E942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CE88-148F-4C6A-9E8E-F47039C58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67B0-C086-4D52-8BC6-37B41AC63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0B52437-ECF5-456F-968C-139FFA419701}"/>
              </a:ext>
            </a:extLst>
          </p:cNvPr>
          <p:cNvGrpSpPr/>
          <p:nvPr/>
        </p:nvGrpSpPr>
        <p:grpSpPr>
          <a:xfrm>
            <a:off x="15904" y="11518"/>
            <a:ext cx="4727945" cy="2564736"/>
            <a:chOff x="396948" y="496186"/>
            <a:chExt cx="4727945" cy="25647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9D02E-3B02-4CFA-B2AD-7DE1CA726940}"/>
                </a:ext>
              </a:extLst>
            </p:cNvPr>
            <p:cNvSpPr/>
            <p:nvPr/>
          </p:nvSpPr>
          <p:spPr>
            <a:xfrm>
              <a:off x="708836" y="785555"/>
              <a:ext cx="4416057" cy="2275367"/>
            </a:xfrm>
            <a:prstGeom prst="rect">
              <a:avLst/>
            </a:prstGeom>
            <a:solidFill>
              <a:srgbClr val="F0F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4270AC-56AF-4D94-9AA6-E84E2BF84049}"/>
                </a:ext>
              </a:extLst>
            </p:cNvPr>
            <p:cNvSpPr/>
            <p:nvPr/>
          </p:nvSpPr>
          <p:spPr>
            <a:xfrm>
              <a:off x="552892" y="633155"/>
              <a:ext cx="4416057" cy="2275367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5032FF-2B56-4C4E-B9C0-FB4842AB750F}"/>
                </a:ext>
              </a:extLst>
            </p:cNvPr>
            <p:cNvSpPr/>
            <p:nvPr/>
          </p:nvSpPr>
          <p:spPr>
            <a:xfrm>
              <a:off x="396948" y="496186"/>
              <a:ext cx="4416057" cy="2275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3CDCA2-D121-4225-B10B-772E34269A23}"/>
              </a:ext>
            </a:extLst>
          </p:cNvPr>
          <p:cNvGrpSpPr/>
          <p:nvPr/>
        </p:nvGrpSpPr>
        <p:grpSpPr>
          <a:xfrm>
            <a:off x="6629356" y="11518"/>
            <a:ext cx="4727945" cy="2564736"/>
            <a:chOff x="396948" y="496186"/>
            <a:chExt cx="4727945" cy="25647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765392-DC9D-4085-AA14-838A7EFF308F}"/>
                </a:ext>
              </a:extLst>
            </p:cNvPr>
            <p:cNvSpPr/>
            <p:nvPr/>
          </p:nvSpPr>
          <p:spPr>
            <a:xfrm>
              <a:off x="708836" y="785555"/>
              <a:ext cx="4416057" cy="2275367"/>
            </a:xfrm>
            <a:prstGeom prst="rect">
              <a:avLst/>
            </a:prstGeom>
            <a:solidFill>
              <a:srgbClr val="F0F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B55716-AD70-4772-9192-272099E30FC5}"/>
                </a:ext>
              </a:extLst>
            </p:cNvPr>
            <p:cNvSpPr/>
            <p:nvPr/>
          </p:nvSpPr>
          <p:spPr>
            <a:xfrm>
              <a:off x="552892" y="633155"/>
              <a:ext cx="4416057" cy="2275367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1F1661-645C-4A9E-A45C-8E12ECC31E0A}"/>
                </a:ext>
              </a:extLst>
            </p:cNvPr>
            <p:cNvSpPr/>
            <p:nvPr/>
          </p:nvSpPr>
          <p:spPr>
            <a:xfrm>
              <a:off x="396948" y="496186"/>
              <a:ext cx="4416057" cy="2275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B77EE3-02E1-4861-9F21-504AB8111B53}"/>
              </a:ext>
            </a:extLst>
          </p:cNvPr>
          <p:cNvGrpSpPr/>
          <p:nvPr/>
        </p:nvGrpSpPr>
        <p:grpSpPr>
          <a:xfrm>
            <a:off x="6629356" y="3234955"/>
            <a:ext cx="4727945" cy="2564736"/>
            <a:chOff x="396948" y="496186"/>
            <a:chExt cx="4727945" cy="25647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39AE4A-4BFE-4B71-8869-2098DF513D61}"/>
                </a:ext>
              </a:extLst>
            </p:cNvPr>
            <p:cNvSpPr/>
            <p:nvPr/>
          </p:nvSpPr>
          <p:spPr>
            <a:xfrm>
              <a:off x="708836" y="785555"/>
              <a:ext cx="4416057" cy="2275367"/>
            </a:xfrm>
            <a:prstGeom prst="rect">
              <a:avLst/>
            </a:prstGeom>
            <a:solidFill>
              <a:srgbClr val="F0F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B991A8-91DC-446F-833B-8CA29340A75E}"/>
                </a:ext>
              </a:extLst>
            </p:cNvPr>
            <p:cNvSpPr/>
            <p:nvPr/>
          </p:nvSpPr>
          <p:spPr>
            <a:xfrm>
              <a:off x="552892" y="633155"/>
              <a:ext cx="4416057" cy="2275367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448F4E-9A66-4281-B6AF-C5B3127EB111}"/>
                </a:ext>
              </a:extLst>
            </p:cNvPr>
            <p:cNvSpPr/>
            <p:nvPr/>
          </p:nvSpPr>
          <p:spPr>
            <a:xfrm>
              <a:off x="396948" y="496186"/>
              <a:ext cx="4416057" cy="2275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5CAB3A-AD22-4C25-9F77-64CF87534960}"/>
              </a:ext>
            </a:extLst>
          </p:cNvPr>
          <p:cNvGrpSpPr/>
          <p:nvPr/>
        </p:nvGrpSpPr>
        <p:grpSpPr>
          <a:xfrm>
            <a:off x="15904" y="3234955"/>
            <a:ext cx="4727945" cy="2564736"/>
            <a:chOff x="396948" y="496186"/>
            <a:chExt cx="4727945" cy="256473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D0322B-FF78-4FDD-83DF-870AF445277C}"/>
                </a:ext>
              </a:extLst>
            </p:cNvPr>
            <p:cNvSpPr/>
            <p:nvPr/>
          </p:nvSpPr>
          <p:spPr>
            <a:xfrm>
              <a:off x="708836" y="785555"/>
              <a:ext cx="4416057" cy="2275367"/>
            </a:xfrm>
            <a:prstGeom prst="rect">
              <a:avLst/>
            </a:prstGeom>
            <a:solidFill>
              <a:srgbClr val="F0F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72EC96-E8E7-40C5-B86F-BDBF505E0B64}"/>
                </a:ext>
              </a:extLst>
            </p:cNvPr>
            <p:cNvSpPr/>
            <p:nvPr/>
          </p:nvSpPr>
          <p:spPr>
            <a:xfrm>
              <a:off x="552892" y="633155"/>
              <a:ext cx="4416057" cy="2275367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D81837-B5B1-4588-B197-3B7220C00F65}"/>
                </a:ext>
              </a:extLst>
            </p:cNvPr>
            <p:cNvSpPr/>
            <p:nvPr/>
          </p:nvSpPr>
          <p:spPr>
            <a:xfrm>
              <a:off x="396948" y="496186"/>
              <a:ext cx="4416057" cy="2275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0DEA20-839C-464F-BE3A-511EEAF543C8}"/>
              </a:ext>
            </a:extLst>
          </p:cNvPr>
          <p:cNvGrpSpPr/>
          <p:nvPr/>
        </p:nvGrpSpPr>
        <p:grpSpPr>
          <a:xfrm>
            <a:off x="688406" y="399740"/>
            <a:ext cx="2797319" cy="749047"/>
            <a:chOff x="1069450" y="808866"/>
            <a:chExt cx="2797319" cy="74904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7B11559-CD8C-4AC1-9A4F-A0D37D2E2293}"/>
                </a:ext>
              </a:extLst>
            </p:cNvPr>
            <p:cNvSpPr/>
            <p:nvPr/>
          </p:nvSpPr>
          <p:spPr>
            <a:xfrm>
              <a:off x="1069450" y="808866"/>
              <a:ext cx="2349611" cy="749047"/>
            </a:xfrm>
            <a:prstGeom prst="roundRect">
              <a:avLst/>
            </a:prstGeom>
            <a:solidFill>
              <a:srgbClr val="C2F6C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Compute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Brick 1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0D32153-19B1-4A7B-9D99-C416ED86839C}"/>
                </a:ext>
              </a:extLst>
            </p:cNvPr>
            <p:cNvSpPr/>
            <p:nvPr/>
          </p:nvSpPr>
          <p:spPr>
            <a:xfrm rot="16200000">
              <a:off x="2719031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0325D0F-834A-4202-B6A8-FA9179067D97}"/>
                </a:ext>
              </a:extLst>
            </p:cNvPr>
            <p:cNvSpPr/>
            <p:nvPr/>
          </p:nvSpPr>
          <p:spPr>
            <a:xfrm>
              <a:off x="312729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66FB42F-2F8C-4537-ABE9-1D1A4B8A57A4}"/>
                </a:ext>
              </a:extLst>
            </p:cNvPr>
            <p:cNvSpPr/>
            <p:nvPr/>
          </p:nvSpPr>
          <p:spPr>
            <a:xfrm>
              <a:off x="312729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C0F2751-66F3-4D1A-B62A-DE1E30206E50}"/>
                </a:ext>
              </a:extLst>
            </p:cNvPr>
            <p:cNvSpPr/>
            <p:nvPr/>
          </p:nvSpPr>
          <p:spPr>
            <a:xfrm>
              <a:off x="312729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E395AA3-DBE9-4738-942A-7D3CFA806CE3}"/>
              </a:ext>
            </a:extLst>
          </p:cNvPr>
          <p:cNvGrpSpPr/>
          <p:nvPr/>
        </p:nvGrpSpPr>
        <p:grpSpPr>
          <a:xfrm>
            <a:off x="688406" y="1343560"/>
            <a:ext cx="2797319" cy="749047"/>
            <a:chOff x="1069450" y="808866"/>
            <a:chExt cx="2797319" cy="749047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FB0E77E-DE4D-4878-9B02-B1909EBA3579}"/>
                </a:ext>
              </a:extLst>
            </p:cNvPr>
            <p:cNvSpPr/>
            <p:nvPr/>
          </p:nvSpPr>
          <p:spPr>
            <a:xfrm>
              <a:off x="1069450" y="808866"/>
              <a:ext cx="2349611" cy="749047"/>
            </a:xfrm>
            <a:prstGeom prst="roundRect">
              <a:avLst/>
            </a:prstGeom>
            <a:solidFill>
              <a:srgbClr val="C2F6C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Compute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Brick 2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0A274EB-DF21-4649-ABC0-FEF0B80A050B}"/>
                </a:ext>
              </a:extLst>
            </p:cNvPr>
            <p:cNvSpPr/>
            <p:nvPr/>
          </p:nvSpPr>
          <p:spPr>
            <a:xfrm rot="16200000">
              <a:off x="2719031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ED7C7E7-8D00-42B6-BDC8-2923266F169E}"/>
                </a:ext>
              </a:extLst>
            </p:cNvPr>
            <p:cNvSpPr/>
            <p:nvPr/>
          </p:nvSpPr>
          <p:spPr>
            <a:xfrm>
              <a:off x="312729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F41B6D-A3DE-4F23-A307-C79C36F4D590}"/>
                </a:ext>
              </a:extLst>
            </p:cNvPr>
            <p:cNvSpPr/>
            <p:nvPr/>
          </p:nvSpPr>
          <p:spPr>
            <a:xfrm>
              <a:off x="312729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FC4603D-49B2-44AF-B4DF-B37D94E738B9}"/>
                </a:ext>
              </a:extLst>
            </p:cNvPr>
            <p:cNvSpPr/>
            <p:nvPr/>
          </p:nvSpPr>
          <p:spPr>
            <a:xfrm>
              <a:off x="312729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986D84-A902-43DD-8B49-9897E4BCEEAF}"/>
              </a:ext>
            </a:extLst>
          </p:cNvPr>
          <p:cNvGrpSpPr/>
          <p:nvPr/>
        </p:nvGrpSpPr>
        <p:grpSpPr>
          <a:xfrm>
            <a:off x="688406" y="3630853"/>
            <a:ext cx="2797319" cy="749047"/>
            <a:chOff x="1069450" y="808866"/>
            <a:chExt cx="2797319" cy="749047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2569E34C-5142-45BD-BD53-D198B5AFE34D}"/>
                </a:ext>
              </a:extLst>
            </p:cNvPr>
            <p:cNvSpPr/>
            <p:nvPr/>
          </p:nvSpPr>
          <p:spPr>
            <a:xfrm>
              <a:off x="1069450" y="808866"/>
              <a:ext cx="2349611" cy="749047"/>
            </a:xfrm>
            <a:prstGeom prst="roundRect">
              <a:avLst/>
            </a:prstGeom>
            <a:solidFill>
              <a:srgbClr val="FDD3D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Storage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Brick 1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F2795FE-09F8-472E-BBC1-A1BC23E030CC}"/>
                </a:ext>
              </a:extLst>
            </p:cNvPr>
            <p:cNvSpPr/>
            <p:nvPr/>
          </p:nvSpPr>
          <p:spPr>
            <a:xfrm rot="16200000">
              <a:off x="2719031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7A7DBCFD-1BCA-4D04-A623-7FD95FF7A25C}"/>
                </a:ext>
              </a:extLst>
            </p:cNvPr>
            <p:cNvSpPr/>
            <p:nvPr/>
          </p:nvSpPr>
          <p:spPr>
            <a:xfrm>
              <a:off x="312729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117157EB-1C62-4BCC-83B7-7720FBE0C042}"/>
                </a:ext>
              </a:extLst>
            </p:cNvPr>
            <p:cNvSpPr/>
            <p:nvPr/>
          </p:nvSpPr>
          <p:spPr>
            <a:xfrm>
              <a:off x="312729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54F189DB-7FB1-415D-9AE8-89C713A36F54}"/>
                </a:ext>
              </a:extLst>
            </p:cNvPr>
            <p:cNvSpPr/>
            <p:nvPr/>
          </p:nvSpPr>
          <p:spPr>
            <a:xfrm>
              <a:off x="312729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D0EB05-489D-46D4-83CB-23BAF6A7C97B}"/>
              </a:ext>
            </a:extLst>
          </p:cNvPr>
          <p:cNvGrpSpPr/>
          <p:nvPr/>
        </p:nvGrpSpPr>
        <p:grpSpPr>
          <a:xfrm>
            <a:off x="688406" y="4597075"/>
            <a:ext cx="2797319" cy="749047"/>
            <a:chOff x="1069450" y="808866"/>
            <a:chExt cx="2797319" cy="74904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B081FED-7C46-447C-91A2-BD37A82A6B32}"/>
                </a:ext>
              </a:extLst>
            </p:cNvPr>
            <p:cNvSpPr/>
            <p:nvPr/>
          </p:nvSpPr>
          <p:spPr>
            <a:xfrm>
              <a:off x="1069450" y="808866"/>
              <a:ext cx="2349611" cy="749047"/>
            </a:xfrm>
            <a:prstGeom prst="roundRect">
              <a:avLst/>
            </a:prstGeom>
            <a:solidFill>
              <a:srgbClr val="FDD3D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Storage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Brick 2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5AEC2CD5-35D7-4167-B18F-8CC6F70ED9CD}"/>
                </a:ext>
              </a:extLst>
            </p:cNvPr>
            <p:cNvSpPr/>
            <p:nvPr/>
          </p:nvSpPr>
          <p:spPr>
            <a:xfrm rot="16200000">
              <a:off x="2719031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B7D5A3B-6777-45FD-AE0F-0B64F75530A2}"/>
                </a:ext>
              </a:extLst>
            </p:cNvPr>
            <p:cNvSpPr/>
            <p:nvPr/>
          </p:nvSpPr>
          <p:spPr>
            <a:xfrm>
              <a:off x="312729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BD43CFCA-D3F6-466A-8146-F8DDC05D6B25}"/>
                </a:ext>
              </a:extLst>
            </p:cNvPr>
            <p:cNvSpPr/>
            <p:nvPr/>
          </p:nvSpPr>
          <p:spPr>
            <a:xfrm>
              <a:off x="312729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146FCF45-57EC-4C00-84D7-BEFB8DEDF8F4}"/>
                </a:ext>
              </a:extLst>
            </p:cNvPr>
            <p:cNvSpPr/>
            <p:nvPr/>
          </p:nvSpPr>
          <p:spPr>
            <a:xfrm>
              <a:off x="312729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96011B8-4735-4A15-B32D-2F2E28C3D3A9}"/>
              </a:ext>
            </a:extLst>
          </p:cNvPr>
          <p:cNvGrpSpPr/>
          <p:nvPr/>
        </p:nvGrpSpPr>
        <p:grpSpPr>
          <a:xfrm>
            <a:off x="7380969" y="399740"/>
            <a:ext cx="2797319" cy="749047"/>
            <a:chOff x="7420107" y="808866"/>
            <a:chExt cx="2797319" cy="749047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95C1777-17FA-4484-94AC-93A6FCA225E3}"/>
                </a:ext>
              </a:extLst>
            </p:cNvPr>
            <p:cNvSpPr/>
            <p:nvPr/>
          </p:nvSpPr>
          <p:spPr>
            <a:xfrm>
              <a:off x="7867815" y="808866"/>
              <a:ext cx="2349611" cy="749047"/>
            </a:xfrm>
            <a:prstGeom prst="roundRect">
              <a:avLst/>
            </a:prstGeom>
            <a:solidFill>
              <a:srgbClr val="C2C4E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Memory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Brick 1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D4BE254-9258-465F-B6CE-F85C92826A19}"/>
                </a:ext>
              </a:extLst>
            </p:cNvPr>
            <p:cNvSpPr/>
            <p:nvPr/>
          </p:nvSpPr>
          <p:spPr>
            <a:xfrm rot="5400000">
              <a:off x="7915975" y="1039273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D258A600-6AE2-45A9-8B7B-9DFC2B9C57DB}"/>
                </a:ext>
              </a:extLst>
            </p:cNvPr>
            <p:cNvSpPr/>
            <p:nvPr/>
          </p:nvSpPr>
          <p:spPr>
            <a:xfrm>
              <a:off x="742010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908E031-74D7-47D3-9326-C566878EFFC8}"/>
                </a:ext>
              </a:extLst>
            </p:cNvPr>
            <p:cNvSpPr/>
            <p:nvPr/>
          </p:nvSpPr>
          <p:spPr>
            <a:xfrm>
              <a:off x="742010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832FF5A8-305B-46F0-93FB-0B9D5C53389D}"/>
                </a:ext>
              </a:extLst>
            </p:cNvPr>
            <p:cNvSpPr/>
            <p:nvPr/>
          </p:nvSpPr>
          <p:spPr>
            <a:xfrm>
              <a:off x="742010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466107D-5865-4AF9-ADA3-D2C55851583F}"/>
              </a:ext>
            </a:extLst>
          </p:cNvPr>
          <p:cNvGrpSpPr/>
          <p:nvPr/>
        </p:nvGrpSpPr>
        <p:grpSpPr>
          <a:xfrm>
            <a:off x="7380969" y="1325688"/>
            <a:ext cx="2797319" cy="749047"/>
            <a:chOff x="7420107" y="808866"/>
            <a:chExt cx="2797319" cy="749047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7507F0E-D3C6-4B94-91C4-82A691B2B51D}"/>
                </a:ext>
              </a:extLst>
            </p:cNvPr>
            <p:cNvSpPr/>
            <p:nvPr/>
          </p:nvSpPr>
          <p:spPr>
            <a:xfrm>
              <a:off x="7867815" y="808866"/>
              <a:ext cx="2349611" cy="749047"/>
            </a:xfrm>
            <a:prstGeom prst="roundRect">
              <a:avLst/>
            </a:prstGeom>
            <a:solidFill>
              <a:srgbClr val="C2C4E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Memory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Brick 2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406FA75A-C727-4274-8019-0B34B757E304}"/>
                </a:ext>
              </a:extLst>
            </p:cNvPr>
            <p:cNvSpPr/>
            <p:nvPr/>
          </p:nvSpPr>
          <p:spPr>
            <a:xfrm rot="5400000">
              <a:off x="7915975" y="1039273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53E5C49-C81D-455E-9B34-173E44D93659}"/>
                </a:ext>
              </a:extLst>
            </p:cNvPr>
            <p:cNvSpPr/>
            <p:nvPr/>
          </p:nvSpPr>
          <p:spPr>
            <a:xfrm>
              <a:off x="742010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F8E8183A-9D50-4B21-965C-E469EAC3FF16}"/>
                </a:ext>
              </a:extLst>
            </p:cNvPr>
            <p:cNvSpPr/>
            <p:nvPr/>
          </p:nvSpPr>
          <p:spPr>
            <a:xfrm>
              <a:off x="742010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6B4E185-A3B0-4F33-87A5-4F9D8FFF92A9}"/>
                </a:ext>
              </a:extLst>
            </p:cNvPr>
            <p:cNvSpPr/>
            <p:nvPr/>
          </p:nvSpPr>
          <p:spPr>
            <a:xfrm>
              <a:off x="742010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CC49EEB-94C9-40FE-9D48-D35DA0418030}"/>
              </a:ext>
            </a:extLst>
          </p:cNvPr>
          <p:cNvGrpSpPr/>
          <p:nvPr/>
        </p:nvGrpSpPr>
        <p:grpSpPr>
          <a:xfrm>
            <a:off x="7380969" y="3630853"/>
            <a:ext cx="2797319" cy="749047"/>
            <a:chOff x="7420107" y="808866"/>
            <a:chExt cx="2797319" cy="749047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A4B5FDEC-1B0C-4868-B5B4-7A466A279353}"/>
                </a:ext>
              </a:extLst>
            </p:cNvPr>
            <p:cNvSpPr/>
            <p:nvPr/>
          </p:nvSpPr>
          <p:spPr>
            <a:xfrm>
              <a:off x="7867815" y="808866"/>
              <a:ext cx="2349611" cy="749047"/>
            </a:xfrm>
            <a:prstGeom prst="roundRect">
              <a:avLst/>
            </a:prstGeom>
            <a:solidFill>
              <a:srgbClr val="F5FAC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GPU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Brick 1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400C980F-445D-46AC-AFD7-F3CE769DAAF6}"/>
                </a:ext>
              </a:extLst>
            </p:cNvPr>
            <p:cNvSpPr/>
            <p:nvPr/>
          </p:nvSpPr>
          <p:spPr>
            <a:xfrm rot="5400000">
              <a:off x="7915975" y="1039273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0225487-194B-430E-8547-B363D1206D25}"/>
                </a:ext>
              </a:extLst>
            </p:cNvPr>
            <p:cNvSpPr/>
            <p:nvPr/>
          </p:nvSpPr>
          <p:spPr>
            <a:xfrm>
              <a:off x="742010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2C54B8DE-5453-4F8B-900E-65F5BCBB2CED}"/>
                </a:ext>
              </a:extLst>
            </p:cNvPr>
            <p:cNvSpPr/>
            <p:nvPr/>
          </p:nvSpPr>
          <p:spPr>
            <a:xfrm>
              <a:off x="742010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11A3E7-D49F-4A77-8FF9-586139BC732D}"/>
                </a:ext>
              </a:extLst>
            </p:cNvPr>
            <p:cNvSpPr/>
            <p:nvPr/>
          </p:nvSpPr>
          <p:spPr>
            <a:xfrm>
              <a:off x="742010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431912-0282-4B39-B0F3-BA1BB335F1AB}"/>
              </a:ext>
            </a:extLst>
          </p:cNvPr>
          <p:cNvGrpSpPr/>
          <p:nvPr/>
        </p:nvGrpSpPr>
        <p:grpSpPr>
          <a:xfrm>
            <a:off x="7380969" y="4597075"/>
            <a:ext cx="2797319" cy="749047"/>
            <a:chOff x="7420107" y="808866"/>
            <a:chExt cx="2797319" cy="749047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7F9EEA97-9A3C-4939-B83D-EB4E920C57DE}"/>
                </a:ext>
              </a:extLst>
            </p:cNvPr>
            <p:cNvSpPr/>
            <p:nvPr/>
          </p:nvSpPr>
          <p:spPr>
            <a:xfrm>
              <a:off x="7867815" y="808866"/>
              <a:ext cx="2349611" cy="749047"/>
            </a:xfrm>
            <a:prstGeom prst="roundRect">
              <a:avLst/>
            </a:prstGeom>
            <a:solidFill>
              <a:srgbClr val="F5FAC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GPU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Brick 1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A4C00BAD-DBE1-499E-BD4F-581DD8F0EA7D}"/>
                </a:ext>
              </a:extLst>
            </p:cNvPr>
            <p:cNvSpPr/>
            <p:nvPr/>
          </p:nvSpPr>
          <p:spPr>
            <a:xfrm rot="5400000">
              <a:off x="7915975" y="1039273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07A46C16-35B6-44AF-B023-4B7081F48000}"/>
                </a:ext>
              </a:extLst>
            </p:cNvPr>
            <p:cNvSpPr/>
            <p:nvPr/>
          </p:nvSpPr>
          <p:spPr>
            <a:xfrm>
              <a:off x="742010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AE256DFF-2095-4FF3-A068-2E1881C3FE74}"/>
                </a:ext>
              </a:extLst>
            </p:cNvPr>
            <p:cNvSpPr/>
            <p:nvPr/>
          </p:nvSpPr>
          <p:spPr>
            <a:xfrm>
              <a:off x="742010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B3EB3EA9-958C-4AC2-91A0-AEAC8FA02A4F}"/>
                </a:ext>
              </a:extLst>
            </p:cNvPr>
            <p:cNvSpPr/>
            <p:nvPr/>
          </p:nvSpPr>
          <p:spPr>
            <a:xfrm>
              <a:off x="742010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32F6BB6-9DF3-4BD0-8979-D131007F70B1}"/>
              </a:ext>
            </a:extLst>
          </p:cNvPr>
          <p:cNvSpPr/>
          <p:nvPr/>
        </p:nvSpPr>
        <p:spPr>
          <a:xfrm>
            <a:off x="5263191" y="1735830"/>
            <a:ext cx="764786" cy="1640317"/>
          </a:xfrm>
          <a:prstGeom prst="roundRect">
            <a:avLst>
              <a:gd name="adj" fmla="val 0"/>
            </a:avLst>
          </a:prstGeom>
          <a:solidFill>
            <a:srgbClr val="C8EA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Optical Circuit Switch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0A6484B-5909-43A1-96EA-42CAA35F17C6}"/>
              </a:ext>
            </a:extLst>
          </p:cNvPr>
          <p:cNvCxnSpPr>
            <a:stCxn id="28" idx="3"/>
            <a:endCxn id="118" idx="0"/>
          </p:cNvCxnSpPr>
          <p:nvPr/>
        </p:nvCxnSpPr>
        <p:spPr>
          <a:xfrm>
            <a:off x="3485725" y="549836"/>
            <a:ext cx="2159859" cy="1185994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BC8545F-9EBC-4EE5-BD76-2F630CD9F859}"/>
              </a:ext>
            </a:extLst>
          </p:cNvPr>
          <p:cNvCxnSpPr>
            <a:cxnSpLocks/>
            <a:stCxn id="118" idx="0"/>
            <a:endCxn id="97" idx="1"/>
          </p:cNvCxnSpPr>
          <p:nvPr/>
        </p:nvCxnSpPr>
        <p:spPr>
          <a:xfrm rot="5400000" flipH="1" flipV="1">
            <a:off x="6126836" y="481698"/>
            <a:ext cx="772881" cy="1735385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BA1AE561-8542-4CD1-91AF-094254E8ACDE}"/>
              </a:ext>
            </a:extLst>
          </p:cNvPr>
          <p:cNvCxnSpPr>
            <a:cxnSpLocks/>
            <a:stCxn id="118" idx="2"/>
            <a:endCxn id="109" idx="1"/>
          </p:cNvCxnSpPr>
          <p:nvPr/>
        </p:nvCxnSpPr>
        <p:spPr>
          <a:xfrm rot="16200000" flipH="1">
            <a:off x="6207597" y="2814133"/>
            <a:ext cx="611358" cy="1735385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734FE6C3-4D81-4D31-B8E6-5B1B67473704}"/>
              </a:ext>
            </a:extLst>
          </p:cNvPr>
          <p:cNvCxnSpPr>
            <a:cxnSpLocks/>
            <a:stCxn id="118" idx="2"/>
            <a:endCxn id="82" idx="3"/>
          </p:cNvCxnSpPr>
          <p:nvPr/>
        </p:nvCxnSpPr>
        <p:spPr>
          <a:xfrm rot="5400000">
            <a:off x="4156698" y="2705175"/>
            <a:ext cx="817915" cy="2159859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3230A3-59B0-40FE-9D26-6D21C6FBDBB0}"/>
              </a:ext>
            </a:extLst>
          </p:cNvPr>
          <p:cNvSpPr txBox="1"/>
          <p:nvPr/>
        </p:nvSpPr>
        <p:spPr>
          <a:xfrm>
            <a:off x="15904" y="7634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Compute rack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88889-6891-4610-A2AC-1A1F760610DD}"/>
              </a:ext>
            </a:extLst>
          </p:cNvPr>
          <p:cNvSpPr txBox="1"/>
          <p:nvPr/>
        </p:nvSpPr>
        <p:spPr>
          <a:xfrm>
            <a:off x="6629356" y="23413"/>
            <a:ext cx="1443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Memory rack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BFCF1-92FC-404D-A6C6-2000DA69AE08}"/>
              </a:ext>
            </a:extLst>
          </p:cNvPr>
          <p:cNvSpPr txBox="1"/>
          <p:nvPr/>
        </p:nvSpPr>
        <p:spPr>
          <a:xfrm>
            <a:off x="6629356" y="3239177"/>
            <a:ext cx="1094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GPU rack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75193-6665-426A-9ED5-CF2FB1CE5620}"/>
              </a:ext>
            </a:extLst>
          </p:cNvPr>
          <p:cNvSpPr txBox="1"/>
          <p:nvPr/>
        </p:nvSpPr>
        <p:spPr>
          <a:xfrm>
            <a:off x="15904" y="3242871"/>
            <a:ext cx="1360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Storage rack 1</a:t>
            </a:r>
          </a:p>
        </p:txBody>
      </p:sp>
    </p:spTree>
    <p:extLst>
      <p:ext uri="{BB962C8B-B14F-4D97-AF65-F5344CB8AC3E}">
        <p14:creationId xmlns:p14="http://schemas.microsoft.com/office/powerpoint/2010/main" val="142378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3</cp:revision>
  <dcterms:created xsi:type="dcterms:W3CDTF">2021-04-15T09:50:42Z</dcterms:created>
  <dcterms:modified xsi:type="dcterms:W3CDTF">2021-04-15T10:14:42Z</dcterms:modified>
</cp:coreProperties>
</file>