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B1F"/>
    <a:srgbClr val="1DBAEB"/>
    <a:srgbClr val="5AF41C"/>
    <a:srgbClr val="A2F97F"/>
    <a:srgbClr val="65DB55"/>
    <a:srgbClr val="C991CF"/>
    <a:srgbClr val="83D8F4"/>
    <a:srgbClr val="DAB4DE"/>
    <a:srgbClr val="7FBDF1"/>
    <a:srgbClr val="F3B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5" autoAdjust="0"/>
    <p:restoredTop sz="94660"/>
  </p:normalViewPr>
  <p:slideViewPr>
    <p:cSldViewPr snapToGrid="0">
      <p:cViewPr varScale="1">
        <p:scale>
          <a:sx n="201" d="100"/>
          <a:sy n="201" d="100"/>
        </p:scale>
        <p:origin x="52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3D8-C61F-4AD3-9B95-9B40A1350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FD374-4591-4673-8847-69F20C67C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5C3D-AE59-47E5-9002-1F13791B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CF91-68A3-49EA-AA05-DE4CFC17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A67A-934D-4B8B-8F1B-C04D60C6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C12B-F635-4921-8902-C1F0B32A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EFFF9-1AA7-412A-89C3-21C2ED2F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7106-7DF0-42CE-9EE9-3FE908B6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33E9-E105-47FD-A46E-CDA19FB5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C186-0B0C-452D-B347-B6435911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3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BB341-01A3-4C53-8962-475218C49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0B948-ECC5-4106-9392-80F6C33F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3F73-75BC-41A1-AE85-EA504F2A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BBB7-A4F5-44CB-BBFA-89F7CA21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7A92-74F8-4223-8626-2541E871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70AF-8E00-4384-96C2-B621B4AE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2E1D-65D5-4C3E-A275-96E380B1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E005-8633-4E62-81A9-E71AC0E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B1606-8ED2-4E47-A2D1-103D8703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38E7-15D0-42AC-9DC2-86A355C7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7841-AA9E-4E09-8A58-A478A070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3CA-5623-4C32-9890-35368FDD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E965-F41C-4DD1-9C47-BA5D35C6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D1F5-632D-4F68-937C-CB681A2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74C1-56EE-45A6-90FD-8EFFCD9E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7871-AD48-4BB6-A270-8E2E0223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6741-C856-4914-BFE5-A2A935445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5FAE8-FADC-4520-BBF3-49C07587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E7AF7-FA76-4C7A-93BA-0E19CD53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2CCE-849F-4FB0-87AD-57860230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C5D8-8E21-4B0B-8F7E-A447D8D7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9C8F-DE98-4013-BEF2-66E8FDA2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4936-59FD-43BE-A59B-DE7C8D85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54E2-A8B8-429B-A6F7-B06E70CF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9F559-F9B1-4EC4-8B1F-9CAA8F1E0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8AE48-A285-4D82-837B-AF790B8B9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E5464-13BD-4DF8-9A66-39D1B35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DD260-5AB2-4794-AEE4-CE8C08C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FDF07-B673-45BB-85C6-F9652933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EDB9-5116-470D-8B8B-2FB29B0E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278A0-62F2-4638-86FE-05C6C85A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BE985-0F82-4888-B51A-EF69AA0E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9C378-149A-413F-B85D-A835A782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8F7AF-0DA6-4EAC-B86A-874A1C54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F5EA5-387A-4290-BFD1-C7A86176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D907-06E4-44C8-A8E1-DE9DC082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958F-787D-45B0-ACA3-CB7FCEE5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8B67-0DA5-4F0D-9574-87E8DC2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78259-C868-4F87-96F9-67DBD265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9D015-73C6-4A94-9C40-EC17D46C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B282-71F5-405C-8E57-6540815B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E26F-F1AF-4A3A-90A1-4C430BB0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190A-60AE-4FF2-8D94-54F086D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33424-7C54-4B29-9D45-68FCF348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35567-25C5-40B5-A15E-9003B2BCC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6732-BEDB-422A-AC04-7D7DEA73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5DE0-2077-4D51-9E5C-70A41A31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293C-BE33-4D4E-9A4D-282F753A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718C8-8635-436A-BBE0-AF59C1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EF6F-75B5-4DDA-AD89-B287F2D3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1F25-A49D-4F58-95A9-A41F35407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ABFF-3DAC-442A-AC94-D3C77148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DC38-9FE2-42A9-AB16-1BF4D87B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2ED67C-3999-4A3A-851C-29CFE6F591CF}"/>
              </a:ext>
            </a:extLst>
          </p:cNvPr>
          <p:cNvSpPr/>
          <p:nvPr/>
        </p:nvSpPr>
        <p:spPr>
          <a:xfrm>
            <a:off x="131737" y="1390973"/>
            <a:ext cx="5153187" cy="480448"/>
          </a:xfrm>
          <a:prstGeom prst="roundRect">
            <a:avLst>
              <a:gd name="adj" fmla="val 20842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574687-54BB-453B-8742-0C31E1A9553E}"/>
              </a:ext>
            </a:extLst>
          </p:cNvPr>
          <p:cNvSpPr/>
          <p:nvPr/>
        </p:nvSpPr>
        <p:spPr>
          <a:xfrm>
            <a:off x="131737" y="360335"/>
            <a:ext cx="1305731" cy="786540"/>
          </a:xfrm>
          <a:prstGeom prst="roundRect">
            <a:avLst>
              <a:gd name="adj" fmla="val 11751"/>
            </a:avLst>
          </a:prstGeom>
          <a:solidFill>
            <a:srgbClr val="FF939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C08F9-AD58-4207-8E1A-9CD3CE48595C}"/>
              </a:ext>
            </a:extLst>
          </p:cNvPr>
          <p:cNvSpPr/>
          <p:nvPr/>
        </p:nvSpPr>
        <p:spPr>
          <a:xfrm>
            <a:off x="1623449" y="224725"/>
            <a:ext cx="6431798" cy="1011265"/>
          </a:xfrm>
          <a:prstGeom prst="rect">
            <a:avLst/>
          </a:prstGeom>
          <a:solidFill>
            <a:srgbClr val="D0DA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019C36-A79A-4950-8A53-6AA0F494A2C6}"/>
              </a:ext>
            </a:extLst>
          </p:cNvPr>
          <p:cNvSpPr/>
          <p:nvPr/>
        </p:nvSpPr>
        <p:spPr>
          <a:xfrm>
            <a:off x="1685442" y="360334"/>
            <a:ext cx="2262754" cy="786540"/>
          </a:xfrm>
          <a:prstGeom prst="roundRect">
            <a:avLst>
              <a:gd name="adj" fmla="val 11751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Trusted path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5B70E9-A41E-49E8-8F7F-C52AF01A3617}"/>
              </a:ext>
            </a:extLst>
          </p:cNvPr>
          <p:cNvSpPr/>
          <p:nvPr/>
        </p:nvSpPr>
        <p:spPr>
          <a:xfrm>
            <a:off x="6553526" y="455262"/>
            <a:ext cx="1421322" cy="596685"/>
          </a:xfrm>
          <a:prstGeom prst="roundRect">
            <a:avLst>
              <a:gd name="adj" fmla="val 11751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4F8DD3E-73BF-457C-A449-2AAC6FE0003C}"/>
              </a:ext>
            </a:extLst>
          </p:cNvPr>
          <p:cNvSpPr/>
          <p:nvPr/>
        </p:nvSpPr>
        <p:spPr>
          <a:xfrm>
            <a:off x="3545241" y="634460"/>
            <a:ext cx="3194585" cy="238287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900231-42BF-4273-B4E6-D42B7C145426}"/>
              </a:ext>
            </a:extLst>
          </p:cNvPr>
          <p:cNvSpPr/>
          <p:nvPr/>
        </p:nvSpPr>
        <p:spPr>
          <a:xfrm>
            <a:off x="19375" y="42621"/>
            <a:ext cx="5339166" cy="1941162"/>
          </a:xfrm>
          <a:prstGeom prst="roundRect">
            <a:avLst>
              <a:gd name="adj" fmla="val 81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C67512-1178-44A8-9253-EE02FEA3DA3F}"/>
              </a:ext>
            </a:extLst>
          </p:cNvPr>
          <p:cNvSpPr/>
          <p:nvPr/>
        </p:nvSpPr>
        <p:spPr>
          <a:xfrm>
            <a:off x="4072183" y="360335"/>
            <a:ext cx="1212741" cy="786540"/>
          </a:xfrm>
          <a:prstGeom prst="roundRect">
            <a:avLst>
              <a:gd name="adj" fmla="val 11751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7BF1D3-05FD-4B03-9B95-C5573FB67D3C}"/>
              </a:ext>
            </a:extLst>
          </p:cNvPr>
          <p:cNvSpPr/>
          <p:nvPr/>
        </p:nvSpPr>
        <p:spPr>
          <a:xfrm>
            <a:off x="1723543" y="426203"/>
            <a:ext cx="247973" cy="2479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CA44C5-CA30-4C73-89C0-BC28578E2644}"/>
              </a:ext>
            </a:extLst>
          </p:cNvPr>
          <p:cNvSpPr/>
          <p:nvPr/>
        </p:nvSpPr>
        <p:spPr>
          <a:xfrm>
            <a:off x="5538064" y="624774"/>
            <a:ext cx="247973" cy="2479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FA61FD-2B44-4DD1-8A16-65F7EC486A14}"/>
              </a:ext>
            </a:extLst>
          </p:cNvPr>
          <p:cNvSpPr/>
          <p:nvPr/>
        </p:nvSpPr>
        <p:spPr>
          <a:xfrm>
            <a:off x="2211527" y="2043215"/>
            <a:ext cx="99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CB173D-C35F-434F-BDCF-9FF52F1432D1}"/>
              </a:ext>
            </a:extLst>
          </p:cNvPr>
          <p:cNvSpPr/>
          <p:nvPr/>
        </p:nvSpPr>
        <p:spPr>
          <a:xfrm>
            <a:off x="1499462" y="79426"/>
            <a:ext cx="247973" cy="2479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12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EF52DC0-B779-4EC2-BCFB-3F6AD9137990}"/>
              </a:ext>
            </a:extLst>
          </p:cNvPr>
          <p:cNvSpPr/>
          <p:nvPr/>
        </p:nvSpPr>
        <p:spPr>
          <a:xfrm>
            <a:off x="4839841" y="1048042"/>
            <a:ext cx="2457670" cy="1883148"/>
          </a:xfrm>
          <a:prstGeom prst="rect">
            <a:avLst/>
          </a:prstGeom>
          <a:noFill/>
          <a:ln w="38100">
            <a:solidFill>
              <a:srgbClr val="ED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4AE17-3F6A-4D11-9E0D-68CE6BBB0841}"/>
              </a:ext>
            </a:extLst>
          </p:cNvPr>
          <p:cNvCxnSpPr>
            <a:cxnSpLocks/>
          </p:cNvCxnSpPr>
          <p:nvPr/>
        </p:nvCxnSpPr>
        <p:spPr>
          <a:xfrm>
            <a:off x="4131404" y="213131"/>
            <a:ext cx="795022" cy="0"/>
          </a:xfrm>
          <a:prstGeom prst="line">
            <a:avLst/>
          </a:prstGeom>
          <a:ln w="28575">
            <a:solidFill>
              <a:srgbClr val="ED8B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15B25E-6827-4FA0-BE9E-1315D9F64CAD}"/>
              </a:ext>
            </a:extLst>
          </p:cNvPr>
          <p:cNvCxnSpPr>
            <a:cxnSpLocks/>
          </p:cNvCxnSpPr>
          <p:nvPr/>
        </p:nvCxnSpPr>
        <p:spPr>
          <a:xfrm>
            <a:off x="4287609" y="649577"/>
            <a:ext cx="795022" cy="0"/>
          </a:xfrm>
          <a:prstGeom prst="line">
            <a:avLst/>
          </a:prstGeom>
          <a:ln w="28575">
            <a:solidFill>
              <a:srgbClr val="ED8B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9936526-4BFA-4ECF-AB6E-89F1015579CA}"/>
              </a:ext>
            </a:extLst>
          </p:cNvPr>
          <p:cNvSpPr/>
          <p:nvPr/>
        </p:nvSpPr>
        <p:spPr>
          <a:xfrm>
            <a:off x="3753770" y="3912572"/>
            <a:ext cx="5604849" cy="813482"/>
          </a:xfrm>
          <a:prstGeom prst="rect">
            <a:avLst/>
          </a:prstGeom>
          <a:noFill/>
          <a:ln w="38100">
            <a:solidFill>
              <a:srgbClr val="C991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DFF74-B28B-44B2-B71A-052AB5AF7E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383381" y="2550220"/>
            <a:ext cx="876060" cy="718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75AF3-F368-4CBE-92D7-73455FE01A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80" y="3851502"/>
            <a:ext cx="810372" cy="8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2EC0-9279-40D6-8A70-6467238EE2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 b="10939"/>
          <a:stretch/>
        </p:blipFill>
        <p:spPr>
          <a:xfrm>
            <a:off x="8383381" y="950591"/>
            <a:ext cx="975239" cy="762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71B676-E4BF-4451-9F5C-D185AD82A6AC}"/>
              </a:ext>
            </a:extLst>
          </p:cNvPr>
          <p:cNvSpPr/>
          <p:nvPr/>
        </p:nvSpPr>
        <p:spPr>
          <a:xfrm>
            <a:off x="2178375" y="1004274"/>
            <a:ext cx="5404666" cy="3810000"/>
          </a:xfrm>
          <a:prstGeom prst="roundRect">
            <a:avLst>
              <a:gd name="adj" fmla="val 33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AD1172-153E-4483-BDF0-B3C3F4D9D5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41" y="3976074"/>
            <a:ext cx="736194" cy="73619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9AAB3D-B34A-4174-8049-1215C04C974B}"/>
              </a:ext>
            </a:extLst>
          </p:cNvPr>
          <p:cNvSpPr/>
          <p:nvPr/>
        </p:nvSpPr>
        <p:spPr>
          <a:xfrm>
            <a:off x="2502107" y="3061674"/>
            <a:ext cx="4852333" cy="736194"/>
          </a:xfrm>
          <a:prstGeom prst="roundRect">
            <a:avLst>
              <a:gd name="adj" fmla="val 33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AMD, Nvidia ramp up Linux driver support after Valve's ...">
            <a:extLst>
              <a:ext uri="{FF2B5EF4-FFF2-40B4-BE49-F238E27FC236}">
                <a16:creationId xmlns:a16="http://schemas.microsoft.com/office/drawing/2014/main" id="{CFABB082-B674-441E-AC3C-F56CD599C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9" r="22475"/>
          <a:stretch/>
        </p:blipFill>
        <p:spPr bwMode="auto">
          <a:xfrm>
            <a:off x="3620641" y="3137874"/>
            <a:ext cx="478047" cy="5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8FB287-FDB1-4674-9F86-27FE5BB692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41" y="3195978"/>
            <a:ext cx="467585" cy="4675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B2927C-E8D7-49B4-91F4-D9CCA92A584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44" y="3432546"/>
            <a:ext cx="480026" cy="48002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AB6E98-C54A-475C-8698-73BE3FBB6A72}"/>
              </a:ext>
            </a:extLst>
          </p:cNvPr>
          <p:cNvGrpSpPr/>
          <p:nvPr/>
        </p:nvGrpSpPr>
        <p:grpSpPr>
          <a:xfrm>
            <a:off x="5525641" y="1155458"/>
            <a:ext cx="1182721" cy="1182721"/>
            <a:chOff x="8989219" y="2308605"/>
            <a:chExt cx="1599895" cy="159989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B3E5CA-7691-4CCD-B9C0-CFE15483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219" y="2308605"/>
              <a:ext cx="1599895" cy="159989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EEAF65-C8A8-445F-9F18-2B33EC5CD89C}"/>
                </a:ext>
              </a:extLst>
            </p:cNvPr>
            <p:cNvSpPr/>
            <p:nvPr/>
          </p:nvSpPr>
          <p:spPr>
            <a:xfrm>
              <a:off x="10056019" y="23622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CECACB-0633-43F4-B465-17ACAE6CAF14}"/>
                </a:ext>
              </a:extLst>
            </p:cNvPr>
            <p:cNvSpPr/>
            <p:nvPr/>
          </p:nvSpPr>
          <p:spPr>
            <a:xfrm>
              <a:off x="10170679" y="2362200"/>
              <a:ext cx="152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3862DF-79C8-49D4-8F55-5346C915E368}"/>
                </a:ext>
              </a:extLst>
            </p:cNvPr>
            <p:cNvSpPr/>
            <p:nvPr/>
          </p:nvSpPr>
          <p:spPr>
            <a:xfrm>
              <a:off x="9141619" y="3382687"/>
              <a:ext cx="228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EFAC235-3863-4F1F-B61D-915D47B176E8}"/>
              </a:ext>
            </a:extLst>
          </p:cNvPr>
          <p:cNvSpPr txBox="1"/>
          <p:nvPr/>
        </p:nvSpPr>
        <p:spPr>
          <a:xfrm>
            <a:off x="4974001" y="2413569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Remote trusted path application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BEC5AB8-A8C8-46B4-8BD5-176470CFB2E8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583041" y="1331591"/>
            <a:ext cx="800340" cy="1577683"/>
          </a:xfrm>
          <a:prstGeom prst="bentConnector3">
            <a:avLst/>
          </a:prstGeom>
          <a:ln w="12700" cap="sq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8DC9E3D-0BB9-4394-BD64-707AB4C6499D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7583041" y="2909274"/>
            <a:ext cx="800339" cy="1347414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004D7C-DFCB-470E-BF6C-36C363629D0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583041" y="2909274"/>
            <a:ext cx="800340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C1DB1D-6438-44B7-BC7B-25BD575B4197}"/>
              </a:ext>
            </a:extLst>
          </p:cNvPr>
          <p:cNvSpPr/>
          <p:nvPr/>
        </p:nvSpPr>
        <p:spPr>
          <a:xfrm>
            <a:off x="796944" y="7817"/>
            <a:ext cx="3771878" cy="389980"/>
          </a:xfrm>
          <a:prstGeom prst="roundRect">
            <a:avLst>
              <a:gd name="adj" fmla="val 0"/>
            </a:avLst>
          </a:prstGeom>
          <a:solidFill>
            <a:srgbClr val="F3B0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29DFB0-ABD6-4A9A-9083-9C402D2CD591}"/>
              </a:ext>
            </a:extLst>
          </p:cNvPr>
          <p:cNvSpPr/>
          <p:nvPr/>
        </p:nvSpPr>
        <p:spPr>
          <a:xfrm>
            <a:off x="434647" y="28465"/>
            <a:ext cx="4475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IntegriKey (2017, </a:t>
            </a:r>
            <a:r>
              <a:rPr lang="en-US" dirty="0" err="1"/>
              <a:t>eprint</a:t>
            </a:r>
            <a:r>
              <a:rPr lang="en-US" dirty="0"/>
              <a:t>: 2017/1245)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338CE8-F246-4D50-8A20-64C5B78EB8DA}"/>
              </a:ext>
            </a:extLst>
          </p:cNvPr>
          <p:cNvSpPr/>
          <p:nvPr/>
        </p:nvSpPr>
        <p:spPr>
          <a:xfrm>
            <a:off x="4867245" y="7817"/>
            <a:ext cx="2473751" cy="389980"/>
          </a:xfrm>
          <a:prstGeom prst="roundRect">
            <a:avLst>
              <a:gd name="adj" fmla="val 0"/>
            </a:avLst>
          </a:prstGeom>
          <a:solidFill>
            <a:srgbClr val="F3B0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DBC2F-31DE-4A12-9C19-C57AABA14779}"/>
              </a:ext>
            </a:extLst>
          </p:cNvPr>
          <p:cNvSpPr/>
          <p:nvPr/>
        </p:nvSpPr>
        <p:spPr>
          <a:xfrm>
            <a:off x="4444859" y="28465"/>
            <a:ext cx="3343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ProtectION</a:t>
            </a:r>
            <a:r>
              <a:rPr lang="en-US" dirty="0"/>
              <a:t> (NDSS 2020)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08C348-87C3-4B30-AE55-B648DAF7FE90}"/>
              </a:ext>
            </a:extLst>
          </p:cNvPr>
          <p:cNvSpPr/>
          <p:nvPr/>
        </p:nvSpPr>
        <p:spPr>
          <a:xfrm>
            <a:off x="796944" y="450779"/>
            <a:ext cx="3771878" cy="389980"/>
          </a:xfrm>
          <a:prstGeom prst="roundRect">
            <a:avLst>
              <a:gd name="adj" fmla="val 0"/>
            </a:avLst>
          </a:prstGeom>
          <a:solidFill>
            <a:srgbClr val="F3B0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7E329C-5641-4198-A263-F5D6915BA2BF}"/>
              </a:ext>
            </a:extLst>
          </p:cNvPr>
          <p:cNvSpPr/>
          <p:nvPr/>
        </p:nvSpPr>
        <p:spPr>
          <a:xfrm>
            <a:off x="338235" y="471427"/>
            <a:ext cx="439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IntegriScreen (2018, arXiv:2011.13979)</a:t>
            </a:r>
          </a:p>
          <a:p>
            <a:pPr lvl="1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70D137F-1216-4D5D-9E54-6D35B595F4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12" y="4344171"/>
            <a:ext cx="480026" cy="480026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502756-1C84-4A2F-9249-C2FEDC17A4AE}"/>
              </a:ext>
            </a:extLst>
          </p:cNvPr>
          <p:cNvSpPr/>
          <p:nvPr/>
        </p:nvSpPr>
        <p:spPr>
          <a:xfrm>
            <a:off x="4293695" y="5010739"/>
            <a:ext cx="3289346" cy="389980"/>
          </a:xfrm>
          <a:prstGeom prst="roundRect">
            <a:avLst>
              <a:gd name="adj" fmla="val 0"/>
            </a:avLst>
          </a:prstGeom>
          <a:solidFill>
            <a:srgbClr val="DAB4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80CD00-7D5F-436D-BD0D-6C5E3858FCC2}"/>
              </a:ext>
            </a:extLst>
          </p:cNvPr>
          <p:cNvSpPr/>
          <p:nvPr/>
        </p:nvSpPr>
        <p:spPr>
          <a:xfrm>
            <a:off x="4521442" y="5024526"/>
            <a:ext cx="281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ProximiTEE (CODASPY 2020)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C5E52CE-2270-4871-BD77-202B6D5297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96" y="4011518"/>
            <a:ext cx="611350" cy="6113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EDEB74-68FD-4181-9085-CF02F1697EE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55302" y="779997"/>
            <a:ext cx="909858" cy="90985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09A5CF1-5537-4B7E-85DE-5ED3EB2EDA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84" y="2407081"/>
            <a:ext cx="909858" cy="90985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DF9AE7A-9569-4B19-B6FF-DF78C63652E1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10008212" y="3851502"/>
            <a:ext cx="612001" cy="718423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00A29A4-B40D-400F-84E3-7917B7C451BA}"/>
              </a:ext>
            </a:extLst>
          </p:cNvPr>
          <p:cNvSpPr/>
          <p:nvPr/>
        </p:nvSpPr>
        <p:spPr>
          <a:xfrm>
            <a:off x="7906773" y="10666"/>
            <a:ext cx="2928231" cy="389980"/>
          </a:xfrm>
          <a:prstGeom prst="roundRect">
            <a:avLst>
              <a:gd name="adj" fmla="val 0"/>
            </a:avLst>
          </a:prstGeom>
          <a:solidFill>
            <a:srgbClr val="A2F9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9A6546-D9DD-44D1-9F7C-F18E4D6401D8}"/>
              </a:ext>
            </a:extLst>
          </p:cNvPr>
          <p:cNvSpPr/>
          <p:nvPr/>
        </p:nvSpPr>
        <p:spPr>
          <a:xfrm>
            <a:off x="7428857" y="13642"/>
            <a:ext cx="3406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PIE (2020, arXiv:2010.10416)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A8FC9E-4450-46CC-B4E5-4A00F5C6313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6" y="1133652"/>
            <a:ext cx="1253159" cy="12531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1E77125-FFB1-4E80-862C-DDD621E042F1}"/>
              </a:ext>
            </a:extLst>
          </p:cNvPr>
          <p:cNvSpPr txBox="1"/>
          <p:nvPr/>
        </p:nvSpPr>
        <p:spPr>
          <a:xfrm>
            <a:off x="71327" y="211818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Remote system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BEA2F4-940A-48C4-9B21-A3F443D70521}"/>
              </a:ext>
            </a:extLst>
          </p:cNvPr>
          <p:cNvSpPr/>
          <p:nvPr/>
        </p:nvSpPr>
        <p:spPr>
          <a:xfrm>
            <a:off x="5563103" y="4126078"/>
            <a:ext cx="189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</a:t>
            </a:r>
            <a:r>
              <a:rPr lang="en-US" dirty="0" err="1"/>
              <a:t>identitity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09F1F3-F5A0-4409-8A35-B68A6993EAE4}"/>
              </a:ext>
            </a:extLst>
          </p:cNvPr>
          <p:cNvCxnSpPr>
            <a:cxnSpLocks/>
          </p:cNvCxnSpPr>
          <p:nvPr/>
        </p:nvCxnSpPr>
        <p:spPr>
          <a:xfrm>
            <a:off x="5082631" y="4710416"/>
            <a:ext cx="0" cy="314110"/>
          </a:xfrm>
          <a:prstGeom prst="line">
            <a:avLst/>
          </a:prstGeom>
          <a:ln w="28575">
            <a:solidFill>
              <a:srgbClr val="C991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8E5C22-DE01-4A56-B181-E89743AA3FFF}"/>
              </a:ext>
            </a:extLst>
          </p:cNvPr>
          <p:cNvCxnSpPr>
            <a:cxnSpLocks/>
          </p:cNvCxnSpPr>
          <p:nvPr/>
        </p:nvCxnSpPr>
        <p:spPr>
          <a:xfrm>
            <a:off x="1514364" y="4190193"/>
            <a:ext cx="940032" cy="0"/>
          </a:xfrm>
          <a:prstGeom prst="line">
            <a:avLst/>
          </a:prstGeom>
          <a:ln w="28575">
            <a:solidFill>
              <a:srgbClr val="1DBA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101FA52-D747-474B-9982-7D28D52AE82E}"/>
              </a:ext>
            </a:extLst>
          </p:cNvPr>
          <p:cNvCxnSpPr>
            <a:cxnSpLocks/>
          </p:cNvCxnSpPr>
          <p:nvPr/>
        </p:nvCxnSpPr>
        <p:spPr>
          <a:xfrm>
            <a:off x="9510452" y="382974"/>
            <a:ext cx="0" cy="2473294"/>
          </a:xfrm>
          <a:prstGeom prst="line">
            <a:avLst/>
          </a:prstGeom>
          <a:ln w="28575">
            <a:solidFill>
              <a:srgbClr val="5AF4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3069753-A301-4CB5-BBA2-916B6024B6FD}"/>
              </a:ext>
            </a:extLst>
          </p:cNvPr>
          <p:cNvSpPr/>
          <p:nvPr/>
        </p:nvSpPr>
        <p:spPr>
          <a:xfrm>
            <a:off x="9720886" y="790856"/>
            <a:ext cx="1138756" cy="909858"/>
          </a:xfrm>
          <a:prstGeom prst="rect">
            <a:avLst/>
          </a:prstGeom>
          <a:noFill/>
          <a:ln w="38100">
            <a:solidFill>
              <a:srgbClr val="5AF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00783B-0C1A-42AE-9427-93FFB3936643}"/>
              </a:ext>
            </a:extLst>
          </p:cNvPr>
          <p:cNvSpPr/>
          <p:nvPr/>
        </p:nvSpPr>
        <p:spPr>
          <a:xfrm>
            <a:off x="9720886" y="2358469"/>
            <a:ext cx="1176970" cy="995598"/>
          </a:xfrm>
          <a:prstGeom prst="rect">
            <a:avLst/>
          </a:prstGeom>
          <a:noFill/>
          <a:ln w="38100">
            <a:solidFill>
              <a:srgbClr val="5AF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A9EDAF-35E3-4F6D-9474-81B9BCCE545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510452" y="1245784"/>
            <a:ext cx="210434" cy="1"/>
          </a:xfrm>
          <a:prstGeom prst="line">
            <a:avLst/>
          </a:prstGeom>
          <a:ln w="28575">
            <a:solidFill>
              <a:srgbClr val="5AF4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583853-A4F3-4337-A6A7-8674D584A9E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510452" y="2856268"/>
            <a:ext cx="210434" cy="0"/>
          </a:xfrm>
          <a:prstGeom prst="line">
            <a:avLst/>
          </a:prstGeom>
          <a:ln w="28575">
            <a:solidFill>
              <a:srgbClr val="5AF4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E33136A-DCEE-4291-86B0-6842546F830D}"/>
              </a:ext>
            </a:extLst>
          </p:cNvPr>
          <p:cNvCxnSpPr>
            <a:cxnSpLocks/>
            <a:stCxn id="41" idx="1"/>
            <a:endCxn id="17" idx="3"/>
          </p:cNvCxnSpPr>
          <p:nvPr/>
        </p:nvCxnSpPr>
        <p:spPr>
          <a:xfrm rot="10800000" flipV="1">
            <a:off x="6708363" y="205655"/>
            <a:ext cx="1198411" cy="1541163"/>
          </a:xfrm>
          <a:prstGeom prst="bentConnector3">
            <a:avLst>
              <a:gd name="adj1" fmla="val 9475"/>
            </a:avLst>
          </a:prstGeom>
          <a:ln w="28575">
            <a:solidFill>
              <a:srgbClr val="5AF4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3F38DD-7569-4134-8C25-07F3F7E86FB5}"/>
              </a:ext>
            </a:extLst>
          </p:cNvPr>
          <p:cNvCxnSpPr>
            <a:cxnSpLocks/>
          </p:cNvCxnSpPr>
          <p:nvPr/>
        </p:nvCxnSpPr>
        <p:spPr>
          <a:xfrm>
            <a:off x="5082631" y="396223"/>
            <a:ext cx="0" cy="651819"/>
          </a:xfrm>
          <a:prstGeom prst="line">
            <a:avLst/>
          </a:prstGeom>
          <a:ln w="28575">
            <a:solidFill>
              <a:srgbClr val="ED8B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9AA04FB-00D3-4887-BA1B-56A99EE5E773}"/>
              </a:ext>
            </a:extLst>
          </p:cNvPr>
          <p:cNvSpPr/>
          <p:nvPr/>
        </p:nvSpPr>
        <p:spPr>
          <a:xfrm>
            <a:off x="27345" y="3620012"/>
            <a:ext cx="2058757" cy="1448319"/>
          </a:xfrm>
          <a:prstGeom prst="roundRect">
            <a:avLst>
              <a:gd name="adj" fmla="val 0"/>
            </a:avLst>
          </a:prstGeom>
          <a:solidFill>
            <a:srgbClr val="83D8F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0D6715-43E0-4EED-93CC-D44EAB455305}"/>
              </a:ext>
            </a:extLst>
          </p:cNvPr>
          <p:cNvSpPr/>
          <p:nvPr/>
        </p:nvSpPr>
        <p:spPr>
          <a:xfrm>
            <a:off x="-454451" y="3605507"/>
            <a:ext cx="2727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Dedicated Security Chips in the Age of Secure Enclaves (IEEE S&amp;P magazine 2020)</a:t>
            </a:r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7D84CCBF-C0D7-4524-B057-647ACE9888C1}"/>
              </a:ext>
            </a:extLst>
          </p:cNvPr>
          <p:cNvSpPr/>
          <p:nvPr/>
        </p:nvSpPr>
        <p:spPr>
          <a:xfrm>
            <a:off x="1436729" y="1760232"/>
            <a:ext cx="3967029" cy="168619"/>
          </a:xfrm>
          <a:prstGeom prst="leftRightArrow">
            <a:avLst>
              <a:gd name="adj1" fmla="val 50000"/>
              <a:gd name="adj2" fmla="val 10894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7</cp:revision>
  <dcterms:created xsi:type="dcterms:W3CDTF">2021-02-06T11:09:44Z</dcterms:created>
  <dcterms:modified xsi:type="dcterms:W3CDTF">2021-03-17T13:51:42Z</dcterms:modified>
</cp:coreProperties>
</file>