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92" r:id="rId4"/>
    <p:sldId id="293" r:id="rId5"/>
    <p:sldId id="300" r:id="rId6"/>
    <p:sldId id="309" r:id="rId7"/>
    <p:sldId id="302" r:id="rId8"/>
    <p:sldId id="299" r:id="rId9"/>
    <p:sldId id="264" r:id="rId10"/>
    <p:sldId id="267" r:id="rId11"/>
    <p:sldId id="268" r:id="rId12"/>
    <p:sldId id="282" r:id="rId13"/>
    <p:sldId id="290" r:id="rId14"/>
    <p:sldId id="269" r:id="rId15"/>
    <p:sldId id="308" r:id="rId16"/>
    <p:sldId id="275" r:id="rId17"/>
    <p:sldId id="279" r:id="rId18"/>
    <p:sldId id="295" r:id="rId19"/>
    <p:sldId id="298" r:id="rId20"/>
    <p:sldId id="278" r:id="rId21"/>
    <p:sldId id="305" r:id="rId22"/>
    <p:sldId id="307" r:id="rId23"/>
    <p:sldId id="297" r:id="rId24"/>
    <p:sldId id="304" r:id="rId25"/>
    <p:sldId id="288" r:id="rId26"/>
    <p:sldId id="289" r:id="rId27"/>
    <p:sldId id="286" r:id="rId28"/>
    <p:sldId id="284" r:id="rId29"/>
    <p:sldId id="285" r:id="rId30"/>
    <p:sldId id="296" r:id="rId31"/>
    <p:sldId id="306" r:id="rId32"/>
    <p:sldId id="291" r:id="rId33"/>
    <p:sldId id="311" r:id="rId34"/>
    <p:sldId id="310" r:id="rId35"/>
    <p:sldId id="31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919392"/>
    <a:srgbClr val="FFEDB5"/>
    <a:srgbClr val="FFE186"/>
    <a:srgbClr val="FFDA6A"/>
    <a:srgbClr val="FFDC71"/>
    <a:srgbClr val="D5E6F4"/>
    <a:srgbClr val="EBF0F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4104-32B2-4D7D-9617-574A57D26F8B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12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7.png"/><Relationship Id="rId7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91.png"/><Relationship Id="rId4" Type="http://schemas.openxmlformats.org/officeDocument/2006/relationships/image" Target="../media/image42.png"/><Relationship Id="rId9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microsoft.com/office/2007/relationships/hdphoto" Target="../media/hdphoto3.wdp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0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20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033443" y="1021041"/>
            <a:ext cx="1832020" cy="3142632"/>
            <a:chOff x="8112727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2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604" y="2492349"/>
            <a:ext cx="1486269" cy="148626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12814" y="944009"/>
            <a:ext cx="2686559" cy="2965489"/>
            <a:chOff x="469900" y="558800"/>
            <a:chExt cx="3314700" cy="5562600"/>
          </a:xfrm>
        </p:grpSpPr>
        <p:sp>
          <p:nvSpPr>
            <p:cNvPr id="8" name="Rounded Rectangle 7"/>
            <p:cNvSpPr/>
            <p:nvPr/>
          </p:nvSpPr>
          <p:spPr>
            <a:xfrm>
              <a:off x="469900" y="558800"/>
              <a:ext cx="3314700" cy="55626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9900" y="1651302"/>
              <a:ext cx="3302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ular Callout 15"/>
          <p:cNvSpPr/>
          <p:nvPr/>
        </p:nvSpPr>
        <p:spPr>
          <a:xfrm flipH="1">
            <a:off x="808978" y="2892425"/>
            <a:ext cx="2019300" cy="619124"/>
          </a:xfrm>
          <a:prstGeom prst="wedgeRectCallout">
            <a:avLst>
              <a:gd name="adj1" fmla="val -31944"/>
              <a:gd name="adj2" fmla="val 8096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XTMP_93+HAJSQKL927AB=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5467" y="1318912"/>
            <a:ext cx="1911350" cy="24378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24346" y="3506814"/>
            <a:ext cx="1206784" cy="4026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747304" y="2937864"/>
            <a:ext cx="113990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569659" y="1138423"/>
            <a:ext cx="1041400" cy="304800"/>
            <a:chOff x="2374900" y="806450"/>
            <a:chExt cx="1041400" cy="304800"/>
          </a:xfrm>
        </p:grpSpPr>
        <p:sp>
          <p:nvSpPr>
            <p:cNvPr id="43" name="Oval 42"/>
            <p:cNvSpPr/>
            <p:nvPr/>
          </p:nvSpPr>
          <p:spPr>
            <a:xfrm>
              <a:off x="3111500" y="806450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3200" y="8064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74900" y="80645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4" y="2937864"/>
            <a:ext cx="1683915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36972" y="4070008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267972" y="1629138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68391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9707" y="1549421"/>
            <a:ext cx="2019300" cy="918358"/>
            <a:chOff x="269707" y="1549421"/>
            <a:chExt cx="2019300" cy="918358"/>
          </a:xfrm>
        </p:grpSpPr>
        <p:sp>
          <p:nvSpPr>
            <p:cNvPr id="14" name="Rectangular Callout 13"/>
            <p:cNvSpPr/>
            <p:nvPr/>
          </p:nvSpPr>
          <p:spPr>
            <a:xfrm>
              <a:off x="269707" y="1676146"/>
              <a:ext cx="2019300" cy="791633"/>
            </a:xfrm>
            <a:prstGeom prst="wedgeRectCallout">
              <a:avLst>
                <a:gd name="adj1" fmla="val -32783"/>
                <a:gd name="adj2" fmla="val 68654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BX7878ADKLSK_HSNKA3+K=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4436" y="1549421"/>
              <a:ext cx="15298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Incoming message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012418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9102723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r="24156"/>
          <a:stretch/>
        </p:blipFill>
        <p:spPr>
          <a:xfrm>
            <a:off x="619125" y="2385391"/>
            <a:ext cx="590550" cy="1140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8611" r="6944" b="23195"/>
          <a:stretch/>
        </p:blipFill>
        <p:spPr>
          <a:xfrm>
            <a:off x="3762246" y="2559050"/>
            <a:ext cx="1002199" cy="794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6787939" y="2497652"/>
            <a:ext cx="1754148" cy="915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9591668" y="2403727"/>
            <a:ext cx="1042534" cy="11400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5661" y="35254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3274" y="3333231"/>
            <a:ext cx="122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0827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8188" y="344890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44649" y="3656886"/>
            <a:ext cx="13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1209675" y="2955426"/>
            <a:ext cx="798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535429" y="2955426"/>
            <a:ext cx="1226817" cy="1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25" idx="1"/>
          </p:cNvCxnSpPr>
          <p:nvPr/>
        </p:nvCxnSpPr>
        <p:spPr>
          <a:xfrm>
            <a:off x="4764445" y="2956530"/>
            <a:ext cx="599020" cy="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542087" y="2951166"/>
            <a:ext cx="102361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33071" y="25860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3387" y="2598792"/>
            <a:ext cx="1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</a:t>
            </a:r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40088" y="259312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2" name="Left Brace 1"/>
          <p:cNvSpPr/>
          <p:nvPr/>
        </p:nvSpPr>
        <p:spPr>
          <a:xfrm rot="5400000">
            <a:off x="4572218" y="-1223539"/>
            <a:ext cx="190271" cy="4061669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2502" y="275392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59" y="202000"/>
            <a:ext cx="435989" cy="483592"/>
          </a:xfrm>
          <a:prstGeom prst="rect">
            <a:avLst/>
          </a:prstGeom>
        </p:spPr>
      </p:pic>
      <p:sp>
        <p:nvSpPr>
          <p:cNvPr id="32" name="Left Brace 31"/>
          <p:cNvSpPr/>
          <p:nvPr/>
        </p:nvSpPr>
        <p:spPr>
          <a:xfrm rot="5400000">
            <a:off x="7612749" y="-122812"/>
            <a:ext cx="190271" cy="1847906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05602" y="310279"/>
            <a:ext cx="10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93" y="351196"/>
            <a:ext cx="408968" cy="408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2364758">
            <a:off x="2151898" y="2590174"/>
            <a:ext cx="368024" cy="7304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5363465" y="2453425"/>
            <a:ext cx="1037766" cy="1007635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5" idx="3"/>
          </p:cNvCxnSpPr>
          <p:nvPr/>
        </p:nvCxnSpPr>
        <p:spPr>
          <a:xfrm>
            <a:off x="6401231" y="2957243"/>
            <a:ext cx="3827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2821" r="14972" b="28645"/>
          <a:stretch/>
        </p:blipFill>
        <p:spPr>
          <a:xfrm>
            <a:off x="3762246" y="1001358"/>
            <a:ext cx="1002199" cy="7438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80083" y="1697129"/>
            <a:ext cx="14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Programmer</a:t>
            </a:r>
          </a:p>
        </p:txBody>
      </p:sp>
      <p:cxnSp>
        <p:nvCxnSpPr>
          <p:cNvPr id="46" name="Curved Connector 45"/>
          <p:cNvCxnSpPr>
            <a:stCxn id="8" idx="0"/>
            <a:endCxn id="41" idx="1"/>
          </p:cNvCxnSpPr>
          <p:nvPr/>
        </p:nvCxnSpPr>
        <p:spPr>
          <a:xfrm rot="5400000" flipH="1" flipV="1">
            <a:off x="2515060" y="1426049"/>
            <a:ext cx="1299933" cy="119443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3"/>
            <a:endCxn id="25" idx="0"/>
          </p:cNvCxnSpPr>
          <p:nvPr/>
        </p:nvCxnSpPr>
        <p:spPr>
          <a:xfrm>
            <a:off x="4764445" y="1373301"/>
            <a:ext cx="1117903" cy="108012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9765805" y="780287"/>
            <a:ext cx="694258" cy="7937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393846" y="1527643"/>
            <a:ext cx="147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92069" y="1543100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65" name="Curved Connector 64"/>
          <p:cNvCxnSpPr>
            <a:stCxn id="25" idx="0"/>
            <a:endCxn id="74" idx="1"/>
          </p:cNvCxnSpPr>
          <p:nvPr/>
        </p:nvCxnSpPr>
        <p:spPr>
          <a:xfrm rot="5400000" flipH="1" flipV="1">
            <a:off x="5954572" y="1227745"/>
            <a:ext cx="1153457" cy="129790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7180253" y="1001121"/>
            <a:ext cx="1327944" cy="597694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8542087" y="1290034"/>
            <a:ext cx="102361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40088" y="9319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228850" y="4067670"/>
            <a:ext cx="5436162" cy="455612"/>
            <a:chOff x="2228850" y="4174331"/>
            <a:chExt cx="5436162" cy="455612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2232819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655488" y="4174331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714940" y="4317218"/>
            <a:ext cx="220550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NTIGI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components</a:t>
            </a:r>
          </a:p>
        </p:txBody>
      </p:sp>
      <p:sp>
        <p:nvSpPr>
          <p:cNvPr id="90" name="Left Brace 89"/>
          <p:cNvSpPr/>
          <p:nvPr/>
        </p:nvSpPr>
        <p:spPr>
          <a:xfrm rot="5400000">
            <a:off x="1493500" y="-177472"/>
            <a:ext cx="190271" cy="1954262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105219" y="312626"/>
            <a:ext cx="9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22" y="284273"/>
            <a:ext cx="408968" cy="408968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303141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08082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r="24156"/>
          <a:stretch/>
        </p:blipFill>
        <p:spPr>
          <a:xfrm>
            <a:off x="619125" y="2385391"/>
            <a:ext cx="590550" cy="1140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8611" r="6944" b="23195"/>
          <a:stretch/>
        </p:blipFill>
        <p:spPr>
          <a:xfrm>
            <a:off x="3762246" y="2559050"/>
            <a:ext cx="1002199" cy="794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7071127" y="2616429"/>
            <a:ext cx="1336485" cy="697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9724273" y="2544469"/>
            <a:ext cx="690386" cy="754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5661" y="35254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3274" y="3333231"/>
            <a:ext cx="122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0827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2831" y="322401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5187" y="3299445"/>
            <a:ext cx="13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1209675" y="2955426"/>
            <a:ext cx="798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535429" y="2955426"/>
            <a:ext cx="1226817" cy="1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25" idx="1"/>
          </p:cNvCxnSpPr>
          <p:nvPr/>
        </p:nvCxnSpPr>
        <p:spPr>
          <a:xfrm>
            <a:off x="4764445" y="2956530"/>
            <a:ext cx="599020" cy="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462761" y="2951166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33071" y="25860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3387" y="2598792"/>
            <a:ext cx="1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</a:t>
            </a:r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40088" y="259312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2" name="Left Brace 1"/>
          <p:cNvSpPr/>
          <p:nvPr/>
        </p:nvSpPr>
        <p:spPr>
          <a:xfrm rot="5400000">
            <a:off x="4572218" y="-1065273"/>
            <a:ext cx="190271" cy="4061669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2502" y="433658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59" y="202000"/>
            <a:ext cx="435989" cy="483592"/>
          </a:xfrm>
          <a:prstGeom prst="rect">
            <a:avLst/>
          </a:prstGeom>
        </p:spPr>
      </p:pic>
      <p:sp>
        <p:nvSpPr>
          <p:cNvPr id="32" name="Left Brace 31"/>
          <p:cNvSpPr/>
          <p:nvPr/>
        </p:nvSpPr>
        <p:spPr>
          <a:xfrm rot="5400000">
            <a:off x="7612749" y="35454"/>
            <a:ext cx="190271" cy="1847906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05602" y="468545"/>
            <a:ext cx="10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93" y="509462"/>
            <a:ext cx="408968" cy="408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2364758">
            <a:off x="2151898" y="2590174"/>
            <a:ext cx="368024" cy="7304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5363465" y="2453425"/>
            <a:ext cx="1037766" cy="1007635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5" idx="3"/>
            <a:endCxn id="7" idx="1"/>
          </p:cNvCxnSpPr>
          <p:nvPr/>
        </p:nvCxnSpPr>
        <p:spPr>
          <a:xfrm>
            <a:off x="6401231" y="2957243"/>
            <a:ext cx="669896" cy="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2821" r="14972" b="28645"/>
          <a:stretch/>
        </p:blipFill>
        <p:spPr>
          <a:xfrm>
            <a:off x="3730097" y="1131585"/>
            <a:ext cx="1002199" cy="7438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80083" y="1776010"/>
            <a:ext cx="14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Programmer</a:t>
            </a:r>
          </a:p>
        </p:txBody>
      </p:sp>
      <p:cxnSp>
        <p:nvCxnSpPr>
          <p:cNvPr id="46" name="Curved Connector 45"/>
          <p:cNvCxnSpPr>
            <a:stCxn id="8" idx="0"/>
            <a:endCxn id="41" idx="1"/>
          </p:cNvCxnSpPr>
          <p:nvPr/>
        </p:nvCxnSpPr>
        <p:spPr>
          <a:xfrm rot="5400000" flipH="1" flipV="1">
            <a:off x="2564099" y="1507236"/>
            <a:ext cx="1169706" cy="116229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3"/>
            <a:endCxn id="25" idx="0"/>
          </p:cNvCxnSpPr>
          <p:nvPr/>
        </p:nvCxnSpPr>
        <p:spPr>
          <a:xfrm>
            <a:off x="4732296" y="1503528"/>
            <a:ext cx="1150052" cy="94989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9867661" y="1146758"/>
            <a:ext cx="490545" cy="56084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393846" y="1651898"/>
            <a:ext cx="147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32310" y="165189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65" name="Curved Connector 64"/>
          <p:cNvCxnSpPr>
            <a:stCxn id="25" idx="0"/>
            <a:endCxn id="74" idx="1"/>
          </p:cNvCxnSpPr>
          <p:nvPr/>
        </p:nvCxnSpPr>
        <p:spPr>
          <a:xfrm rot="5400000" flipH="1" flipV="1">
            <a:off x="6045231" y="1318404"/>
            <a:ext cx="972138" cy="129790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7180253" y="1233564"/>
            <a:ext cx="1100772" cy="495446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8640088" y="1430163"/>
            <a:ext cx="89509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12383" y="110354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152413" y="3979562"/>
            <a:ext cx="5819178" cy="1923007"/>
            <a:chOff x="2228850" y="2316425"/>
            <a:chExt cx="5436162" cy="2313519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11" idx="2"/>
            </p:cNvCxnSpPr>
            <p:nvPr/>
          </p:nvCxnSpPr>
          <p:spPr>
            <a:xfrm flipV="1">
              <a:off x="2232819" y="2316425"/>
              <a:ext cx="25248" cy="2313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655488" y="4444051"/>
              <a:ext cx="0" cy="181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998491" y="5711965"/>
            <a:ext cx="18645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NTIGI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modules</a:t>
            </a:r>
          </a:p>
        </p:txBody>
      </p:sp>
      <p:sp>
        <p:nvSpPr>
          <p:cNvPr id="90" name="Left Brace 89"/>
          <p:cNvSpPr/>
          <p:nvPr/>
        </p:nvSpPr>
        <p:spPr>
          <a:xfrm rot="5400000">
            <a:off x="1493500" y="-19206"/>
            <a:ext cx="190271" cy="1954262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105219" y="470892"/>
            <a:ext cx="9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22" y="442539"/>
            <a:ext cx="408968" cy="408968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303141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3932" r="28667" b="18325"/>
          <a:stretch/>
        </p:blipFill>
        <p:spPr>
          <a:xfrm>
            <a:off x="4025326" y="3992808"/>
            <a:ext cx="531019" cy="971550"/>
          </a:xfrm>
          <a:prstGeom prst="rect">
            <a:avLst/>
          </a:prstGeom>
        </p:spPr>
      </p:pic>
      <p:cxnSp>
        <p:nvCxnSpPr>
          <p:cNvPr id="72" name="Curved Connector 71"/>
          <p:cNvCxnSpPr>
            <a:endCxn id="3" idx="1"/>
          </p:cNvCxnSpPr>
          <p:nvPr/>
        </p:nvCxnSpPr>
        <p:spPr>
          <a:xfrm rot="16200000" flipH="1">
            <a:off x="2572997" y="3026254"/>
            <a:ext cx="1460578" cy="144408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3" idx="3"/>
            <a:endCxn id="93" idx="2"/>
          </p:cNvCxnSpPr>
          <p:nvPr/>
        </p:nvCxnSpPr>
        <p:spPr>
          <a:xfrm flipV="1">
            <a:off x="4556345" y="3756734"/>
            <a:ext cx="1357211" cy="7218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9872056" y="4147405"/>
            <a:ext cx="592016" cy="6623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9499778" y="4743290"/>
            <a:ext cx="133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12186" y="5084743"/>
            <a:ext cx="271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96" name="Curved Connector 95"/>
          <p:cNvCxnSpPr>
            <a:stCxn id="93" idx="2"/>
          </p:cNvCxnSpPr>
          <p:nvPr/>
        </p:nvCxnSpPr>
        <p:spPr>
          <a:xfrm rot="16200000" flipH="1">
            <a:off x="6202606" y="3467684"/>
            <a:ext cx="927612" cy="150571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462761" y="4610874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40088" y="42528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30827" y="4958278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 app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7590693" y="4229502"/>
            <a:ext cx="556914" cy="8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1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8611" r="6944" b="23195"/>
          <a:stretch/>
        </p:blipFill>
        <p:spPr>
          <a:xfrm>
            <a:off x="1716896" y="2007313"/>
            <a:ext cx="1002199" cy="79495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5025777" y="2064692"/>
            <a:ext cx="1336485" cy="6975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7678923" y="1992732"/>
            <a:ext cx="690386" cy="75497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11571" y="267228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85477" y="2765815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97481" y="2672281"/>
            <a:ext cx="19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89837" y="2747708"/>
            <a:ext cx="13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70" name="Straight Arrow Connector 69"/>
          <p:cNvCxnSpPr>
            <a:endCxn id="59" idx="1"/>
          </p:cNvCxnSpPr>
          <p:nvPr/>
        </p:nvCxnSpPr>
        <p:spPr>
          <a:xfrm>
            <a:off x="490079" y="2403689"/>
            <a:ext cx="1226817" cy="1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3"/>
            <a:endCxn id="80" idx="1"/>
          </p:cNvCxnSpPr>
          <p:nvPr/>
        </p:nvCxnSpPr>
        <p:spPr>
          <a:xfrm>
            <a:off x="2719095" y="2404793"/>
            <a:ext cx="737327" cy="13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417411" y="2399429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0924" y="20413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94738" y="204138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3456422" y="2064692"/>
            <a:ext cx="728232" cy="707088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80" idx="3"/>
            <a:endCxn id="60" idx="1"/>
          </p:cNvCxnSpPr>
          <p:nvPr/>
        </p:nvCxnSpPr>
        <p:spPr>
          <a:xfrm flipV="1">
            <a:off x="4184654" y="2413468"/>
            <a:ext cx="841123" cy="4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2821" r="14972" b="28645"/>
          <a:stretch/>
        </p:blipFill>
        <p:spPr>
          <a:xfrm>
            <a:off x="1707607" y="808448"/>
            <a:ext cx="1002199" cy="74388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457593" y="1445253"/>
            <a:ext cx="14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Programmer</a:t>
            </a:r>
          </a:p>
        </p:txBody>
      </p:sp>
      <p:cxnSp>
        <p:nvCxnSpPr>
          <p:cNvPr id="99" name="Curved Connector 98"/>
          <p:cNvCxnSpPr>
            <a:endCxn id="85" idx="1"/>
          </p:cNvCxnSpPr>
          <p:nvPr/>
        </p:nvCxnSpPr>
        <p:spPr>
          <a:xfrm rot="5400000" flipH="1" flipV="1">
            <a:off x="541609" y="1184099"/>
            <a:ext cx="1169706" cy="116229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85" idx="3"/>
            <a:endCxn id="80" idx="0"/>
          </p:cNvCxnSpPr>
          <p:nvPr/>
        </p:nvCxnSpPr>
        <p:spPr>
          <a:xfrm>
            <a:off x="2709806" y="1180391"/>
            <a:ext cx="1110732" cy="88430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7822311" y="892201"/>
            <a:ext cx="490545" cy="56084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7348496" y="1344001"/>
            <a:ext cx="147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86960" y="1420201"/>
            <a:ext cx="19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5" name="Curved Connector 104"/>
          <p:cNvCxnSpPr>
            <a:stCxn id="80" idx="0"/>
            <a:endCxn id="106" idx="1"/>
          </p:cNvCxnSpPr>
          <p:nvPr/>
        </p:nvCxnSpPr>
        <p:spPr>
          <a:xfrm rot="5400000" flipH="1" flipV="1">
            <a:off x="4070169" y="999959"/>
            <a:ext cx="815102" cy="131436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5134903" y="1001867"/>
            <a:ext cx="1100772" cy="495446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 flipV="1">
            <a:off x="6273989" y="1226730"/>
            <a:ext cx="114822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417411" y="84606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257791" y="2835665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111" name="Curved Connector 110"/>
          <p:cNvCxnSpPr>
            <a:endCxn id="11" idx="1"/>
          </p:cNvCxnSpPr>
          <p:nvPr/>
        </p:nvCxnSpPr>
        <p:spPr>
          <a:xfrm rot="16200000" flipH="1">
            <a:off x="413260" y="2444123"/>
            <a:ext cx="1501243" cy="127121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11" idx="3"/>
            <a:endCxn id="109" idx="2"/>
          </p:cNvCxnSpPr>
          <p:nvPr/>
        </p:nvCxnSpPr>
        <p:spPr>
          <a:xfrm flipV="1">
            <a:off x="2543662" y="3204997"/>
            <a:ext cx="1324544" cy="62535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7826706" y="3344208"/>
            <a:ext cx="592016" cy="66235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7454428" y="3952496"/>
            <a:ext cx="133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66836" y="4207178"/>
            <a:ext cx="27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</a:t>
            </a:r>
          </a:p>
        </p:txBody>
      </p:sp>
      <p:cxnSp>
        <p:nvCxnSpPr>
          <p:cNvPr id="116" name="Curved Connector 115"/>
          <p:cNvCxnSpPr>
            <a:stCxn id="109" idx="2"/>
          </p:cNvCxnSpPr>
          <p:nvPr/>
        </p:nvCxnSpPr>
        <p:spPr>
          <a:xfrm rot="16200000" flipH="1">
            <a:off x="4247240" y="2825962"/>
            <a:ext cx="648640" cy="1406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417411" y="3807677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594738" y="344963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561159" y="419333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5545343" y="3298272"/>
            <a:ext cx="601638" cy="904166"/>
          </a:xfrm>
          <a:prstGeom prst="rect">
            <a:avLst/>
          </a:prstGeom>
        </p:spPr>
      </p:pic>
      <p:sp>
        <p:nvSpPr>
          <p:cNvPr id="40" name="Left Brace 39"/>
          <p:cNvSpPr/>
          <p:nvPr/>
        </p:nvSpPr>
        <p:spPr>
          <a:xfrm rot="5400000">
            <a:off x="2878827" y="-1497778"/>
            <a:ext cx="190271" cy="4321880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08495" y="139677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</a:t>
            </a:r>
          </a:p>
        </p:txBody>
      </p:sp>
      <p:sp>
        <p:nvSpPr>
          <p:cNvPr id="42" name="Left Brace 41"/>
          <p:cNvSpPr/>
          <p:nvPr/>
        </p:nvSpPr>
        <p:spPr>
          <a:xfrm rot="5400000">
            <a:off x="6681677" y="-984902"/>
            <a:ext cx="190271" cy="3283821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63316" y="187375"/>
            <a:ext cx="10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5" name="Left Brace 44"/>
          <p:cNvSpPr/>
          <p:nvPr/>
        </p:nvSpPr>
        <p:spPr>
          <a:xfrm rot="5400000">
            <a:off x="321682" y="259320"/>
            <a:ext cx="190271" cy="792413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45816" y="167957"/>
            <a:ext cx="9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665" y="0"/>
            <a:ext cx="435989" cy="4835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781" y="1901042"/>
            <a:ext cx="758207" cy="787099"/>
            <a:chOff x="3757210" y="4843052"/>
            <a:chExt cx="1154571" cy="1198566"/>
          </a:xfrm>
        </p:grpSpPr>
        <p:sp>
          <p:nvSpPr>
            <p:cNvPr id="9" name="Rectangle 8"/>
            <p:cNvSpPr/>
            <p:nvPr/>
          </p:nvSpPr>
          <p:spPr>
            <a:xfrm>
              <a:off x="3757210" y="4843052"/>
              <a:ext cx="1129670" cy="1181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2" t="2288" r="11613" b="16418"/>
            <a:stretch/>
          </p:blipFill>
          <p:spPr>
            <a:xfrm>
              <a:off x="3781315" y="4843052"/>
              <a:ext cx="1130466" cy="1198566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87" y="3458263"/>
            <a:ext cx="744175" cy="74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9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6" grpId="0"/>
      <p:bldP spid="77" grpId="0"/>
      <p:bldP spid="86" grpId="0"/>
      <p:bldP spid="103" grpId="0"/>
      <p:bldP spid="104" grpId="0"/>
      <p:bldP spid="108" grpId="0"/>
      <p:bldP spid="109" grpId="0"/>
      <p:bldP spid="114" grpId="0"/>
      <p:bldP spid="115" grpId="0"/>
      <p:bldP spid="118" grpId="0"/>
      <p:bldP spid="1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63897" y="0"/>
            <a:ext cx="7402888" cy="3661979"/>
            <a:chOff x="1961753" y="1323751"/>
            <a:chExt cx="7402888" cy="3661979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25" t="22597" r="11225" b="36927"/>
            <a:stretch/>
          </p:blipFill>
          <p:spPr>
            <a:xfrm>
              <a:off x="6125540" y="2496242"/>
              <a:ext cx="1336485" cy="69755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 t="6388" r="16667" b="20555"/>
            <a:stretch/>
          </p:blipFill>
          <p:spPr>
            <a:xfrm>
              <a:off x="8145626" y="2424282"/>
              <a:ext cx="690386" cy="754976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1961753" y="3092107"/>
              <a:ext cx="1071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Keyboard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64237" y="3110131"/>
              <a:ext cx="1297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PLC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783511" y="3179257"/>
              <a:ext cx="148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Automation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2557004" y="2824930"/>
              <a:ext cx="582257" cy="10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80" idx="1"/>
            </p:cNvCxnSpPr>
            <p:nvPr/>
          </p:nvCxnSpPr>
          <p:spPr>
            <a:xfrm>
              <a:off x="4616346" y="2849786"/>
              <a:ext cx="2798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524015" y="2824930"/>
              <a:ext cx="52460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49" t="5623" r="11153" b="18838"/>
            <a:stretch/>
          </p:blipFill>
          <p:spPr>
            <a:xfrm>
              <a:off x="4896157" y="2496242"/>
              <a:ext cx="728232" cy="707088"/>
            </a:xfrm>
            <a:prstGeom prst="rect">
              <a:avLst/>
            </a:prstGeom>
          </p:spPr>
        </p:pic>
        <p:cxnSp>
          <p:nvCxnSpPr>
            <p:cNvPr id="82" name="Straight Arrow Connector 81"/>
            <p:cNvCxnSpPr>
              <a:stCxn id="80" idx="3"/>
              <a:endCxn id="60" idx="1"/>
            </p:cNvCxnSpPr>
            <p:nvPr/>
          </p:nvCxnSpPr>
          <p:spPr>
            <a:xfrm flipV="1">
              <a:off x="5624389" y="2845018"/>
              <a:ext cx="501151" cy="47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17" t="3595" r="16787" b="29182"/>
            <a:stretch/>
          </p:blipFill>
          <p:spPr>
            <a:xfrm>
              <a:off x="8289014" y="1323751"/>
              <a:ext cx="490545" cy="56084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7703930" y="1773209"/>
              <a:ext cx="1660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Web-enabled pacemaker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768653" y="1845569"/>
              <a:ext cx="1933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cxnSp>
          <p:nvCxnSpPr>
            <p:cNvPr id="105" name="Curved Connector 104"/>
            <p:cNvCxnSpPr>
              <a:stCxn id="80" idx="0"/>
              <a:endCxn id="106" idx="1"/>
            </p:cNvCxnSpPr>
            <p:nvPr/>
          </p:nvCxnSpPr>
          <p:spPr>
            <a:xfrm rot="5400000" flipH="1" flipV="1">
              <a:off x="5298885" y="1642528"/>
              <a:ext cx="815102" cy="892327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6" name="Picture 10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8" t="24777" r="8812" b="38311"/>
            <a:stretch/>
          </p:blipFill>
          <p:spPr>
            <a:xfrm>
              <a:off x="6152600" y="1433417"/>
              <a:ext cx="1100772" cy="495446"/>
            </a:xfrm>
            <a:prstGeom prst="rect">
              <a:avLst/>
            </a:prstGeom>
          </p:spPr>
        </p:pic>
        <p:cxnSp>
          <p:nvCxnSpPr>
            <p:cNvPr id="107" name="Straight Arrow Connector 106"/>
            <p:cNvCxnSpPr/>
            <p:nvPr/>
          </p:nvCxnSpPr>
          <p:spPr>
            <a:xfrm>
              <a:off x="7429249" y="1647202"/>
              <a:ext cx="54610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681071" y="3111772"/>
              <a:ext cx="1220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Internet</a:t>
              </a:r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94" t="5184" r="15462" b="18462"/>
            <a:stretch/>
          </p:blipFill>
          <p:spPr>
            <a:xfrm>
              <a:off x="8293409" y="3775758"/>
              <a:ext cx="592016" cy="662355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7927229" y="4339399"/>
              <a:ext cx="1408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Home automation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78513" y="4565894"/>
              <a:ext cx="271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enabled controller</a:t>
              </a:r>
            </a:p>
          </p:txBody>
        </p:sp>
        <p:cxnSp>
          <p:nvCxnSpPr>
            <p:cNvPr id="116" name="Curved Connector 115"/>
            <p:cNvCxnSpPr>
              <a:stCxn id="109" idx="2"/>
            </p:cNvCxnSpPr>
            <p:nvPr/>
          </p:nvCxnSpPr>
          <p:spPr>
            <a:xfrm rot="16200000" flipH="1">
              <a:off x="5410488" y="3362102"/>
              <a:ext cx="744688" cy="982692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7524015" y="4239227"/>
              <a:ext cx="51899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0" name="Picture 11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3" t="5100" r="25384" b="19859"/>
            <a:stretch/>
          </p:blipFill>
          <p:spPr>
            <a:xfrm>
              <a:off x="6516151" y="3729822"/>
              <a:ext cx="601638" cy="90416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071706" y="2332592"/>
              <a:ext cx="741855" cy="77562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2" t="2288" r="11613" b="16418"/>
            <a:stretch/>
          </p:blipFill>
          <p:spPr>
            <a:xfrm>
              <a:off x="2087536" y="2332592"/>
              <a:ext cx="742377" cy="787099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3271632" y="3726559"/>
              <a:ext cx="1205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Host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246889" y="2886791"/>
              <a:ext cx="1205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Browser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4799" y="2338300"/>
              <a:ext cx="590163" cy="66238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3119562" y="2275744"/>
              <a:ext cx="1470729" cy="152752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B92D234-BA33-6847-AED9-20525AF0D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462" y="1988979"/>
              <a:ext cx="609152" cy="675662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B92D234-BA33-6847-AED9-20525AF0D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310" y="2274789"/>
              <a:ext cx="609152" cy="675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0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r="24156"/>
          <a:stretch/>
        </p:blipFill>
        <p:spPr>
          <a:xfrm>
            <a:off x="102245" y="801568"/>
            <a:ext cx="480009" cy="926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7903702" y="978625"/>
            <a:ext cx="1336485" cy="697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43" y="17727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1251" y="1635730"/>
            <a:ext cx="122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</a:t>
            </a:r>
            <a:r>
              <a:rPr lang="en-US" sz="1400"/>
              <a:t>NTEGRI</a:t>
            </a:r>
            <a:r>
              <a:rPr lang="en-US"/>
              <a:t>K</a:t>
            </a:r>
            <a:r>
              <a:rPr lang="en-US" sz="1400"/>
              <a:t>EY</a:t>
            </a:r>
            <a:endParaRPr lang="en-US"/>
          </a:p>
          <a:p>
            <a:pPr algn="ctr"/>
            <a:r>
              <a:rPr lang="en-US"/>
              <a:t>bridge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5119" y="1600452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617652" y="1298371"/>
            <a:ext cx="798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43406" y="1298371"/>
            <a:ext cx="1226817" cy="1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72422" y="1299475"/>
            <a:ext cx="599020" cy="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1048" y="92903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364" y="941737"/>
            <a:ext cx="1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" name="Left Brace 1"/>
          <p:cNvSpPr/>
          <p:nvPr/>
        </p:nvSpPr>
        <p:spPr>
          <a:xfrm rot="5400000">
            <a:off x="4851411" y="-2319094"/>
            <a:ext cx="190271" cy="5804107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30479" y="51056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18" y="3539"/>
            <a:ext cx="435989" cy="483592"/>
          </a:xfrm>
          <a:prstGeom prst="rect">
            <a:avLst/>
          </a:prstGeom>
        </p:spPr>
      </p:pic>
      <p:sp>
        <p:nvSpPr>
          <p:cNvPr id="32" name="Left Brace 31"/>
          <p:cNvSpPr/>
          <p:nvPr/>
        </p:nvSpPr>
        <p:spPr>
          <a:xfrm rot="5400000">
            <a:off x="8476809" y="-91436"/>
            <a:ext cx="190271" cy="1336488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063281" y="88290"/>
            <a:ext cx="8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21" y="88290"/>
            <a:ext cx="408968" cy="408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2364758">
            <a:off x="1559875" y="933119"/>
            <a:ext cx="368024" cy="73049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2821" r="14972" b="28645"/>
          <a:stretch/>
        </p:blipFill>
        <p:spPr>
          <a:xfrm>
            <a:off x="3173246" y="999349"/>
            <a:ext cx="1002199" cy="7438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256482" y="1772734"/>
            <a:ext cx="68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90" name="Left Brace 89"/>
          <p:cNvSpPr/>
          <p:nvPr/>
        </p:nvSpPr>
        <p:spPr>
          <a:xfrm rot="5400000">
            <a:off x="917266" y="-393634"/>
            <a:ext cx="190271" cy="1937919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13196" y="88290"/>
            <a:ext cx="9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99" y="59937"/>
            <a:ext cx="408968" cy="408968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4340661" y="1776553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71" name="Straight Arrow Connector 70"/>
          <p:cNvCxnSpPr>
            <a:stCxn id="51" idx="3"/>
            <a:endCxn id="7" idx="1"/>
          </p:cNvCxnSpPr>
          <p:nvPr/>
        </p:nvCxnSpPr>
        <p:spPr>
          <a:xfrm>
            <a:off x="6688122" y="1324005"/>
            <a:ext cx="1215580" cy="33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4445" r="11944" b="18889"/>
          <a:stretch/>
        </p:blipFill>
        <p:spPr>
          <a:xfrm>
            <a:off x="4654748" y="941859"/>
            <a:ext cx="696271" cy="698803"/>
          </a:xfrm>
          <a:prstGeom prst="rect">
            <a:avLst/>
          </a:prstGeom>
        </p:spPr>
      </p:pic>
      <p:cxnSp>
        <p:nvCxnSpPr>
          <p:cNvPr id="80" name="Straight Arrow Connector 79"/>
          <p:cNvCxnSpPr/>
          <p:nvPr/>
        </p:nvCxnSpPr>
        <p:spPr>
          <a:xfrm>
            <a:off x="5363180" y="1299475"/>
            <a:ext cx="4460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8029" r="10433" b="23143"/>
          <a:stretch/>
        </p:blipFill>
        <p:spPr>
          <a:xfrm>
            <a:off x="5880004" y="970838"/>
            <a:ext cx="808118" cy="706333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615148" y="1776553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68477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97058" y="139331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97058" y="184533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-97543" y="-106871"/>
            <a:ext cx="2247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Configuration </a:t>
            </a:r>
          </a:p>
          <a:p>
            <a:pPr algn="ctr"/>
            <a:r>
              <a:rPr lang="en-US" sz="2800" dirty="0"/>
              <a:t>w</a:t>
            </a:r>
            <a:r>
              <a:rPr lang="en-US" sz="2800" dirty="0" smtClean="0"/>
              <a:t>ebpage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2664834" y="1678792"/>
            <a:ext cx="214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000" dirty="0"/>
              <a:t>NTEGRI</a:t>
            </a:r>
            <a:r>
              <a:rPr lang="en-US" sz="2800" dirty="0"/>
              <a:t>K</a:t>
            </a:r>
            <a:r>
              <a:rPr lang="en-US" sz="2000" dirty="0"/>
              <a:t>EY</a:t>
            </a:r>
            <a:r>
              <a:rPr lang="en-US" sz="2800" dirty="0"/>
              <a:t> tool</a:t>
            </a:r>
          </a:p>
        </p:txBody>
      </p:sp>
      <p:cxnSp>
        <p:nvCxnSpPr>
          <p:cNvPr id="146" name="Straight Arrow Connector 145"/>
          <p:cNvCxnSpPr>
            <a:stCxn id="113" idx="3"/>
            <a:endCxn id="58" idx="1"/>
          </p:cNvCxnSpPr>
          <p:nvPr/>
        </p:nvCxnSpPr>
        <p:spPr>
          <a:xfrm>
            <a:off x="2195514" y="1841897"/>
            <a:ext cx="597564" cy="11247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93078" y="2122798"/>
            <a:ext cx="1890126" cy="1687612"/>
            <a:chOff x="3968727" y="4376766"/>
            <a:chExt cx="2293178" cy="20474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122" y="4878292"/>
              <a:ext cx="745198" cy="745198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63" t="7956" r="10969" b="22430"/>
            <a:stretch/>
          </p:blipFill>
          <p:spPr>
            <a:xfrm>
              <a:off x="3968727" y="4376766"/>
              <a:ext cx="2293178" cy="2047480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t="464" r="12563" b="-464"/>
          <a:stretch/>
        </p:blipFill>
        <p:spPr>
          <a:xfrm>
            <a:off x="336732" y="3415541"/>
            <a:ext cx="1160585" cy="153862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-100075" y="4848409"/>
            <a:ext cx="218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Specifications</a:t>
            </a:r>
          </a:p>
        </p:txBody>
      </p:sp>
      <p:cxnSp>
        <p:nvCxnSpPr>
          <p:cNvPr id="65" name="Straight Arrow Connector 64"/>
          <p:cNvCxnSpPr>
            <a:stCxn id="60" idx="3"/>
            <a:endCxn id="58" idx="1"/>
          </p:cNvCxnSpPr>
          <p:nvPr/>
        </p:nvCxnSpPr>
        <p:spPr>
          <a:xfrm flipV="1">
            <a:off x="1497317" y="2966604"/>
            <a:ext cx="1295761" cy="12182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7956" r="10969" b="22430"/>
          <a:stretch/>
        </p:blipFill>
        <p:spPr>
          <a:xfrm>
            <a:off x="5399518" y="2002773"/>
            <a:ext cx="2264630" cy="1927662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5961247" y="2547723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5973947" y="3437865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913746" y="2485703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97792" y="3821377"/>
            <a:ext cx="2068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Transformed </a:t>
            </a:r>
          </a:p>
          <a:p>
            <a:pPr algn="ctr"/>
            <a:r>
              <a:rPr lang="en-US" sz="2800" dirty="0" smtClean="0"/>
              <a:t>webpage</a:t>
            </a:r>
            <a:endParaRPr lang="en-US" sz="28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t="8483" r="11578" b="22708"/>
          <a:stretch/>
        </p:blipFill>
        <p:spPr>
          <a:xfrm>
            <a:off x="-7144" y="859630"/>
            <a:ext cx="2202658" cy="1964533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stCxn id="58" idx="3"/>
            <a:endCxn id="80" idx="1"/>
          </p:cNvCxnSpPr>
          <p:nvPr/>
        </p:nvCxnSpPr>
        <p:spPr>
          <a:xfrm>
            <a:off x="4683204" y="2966604"/>
            <a:ext cx="7163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697058" y="2267871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961247" y="2998184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6913746" y="293616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44836" cy="50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7222" y="474782"/>
            <a:ext cx="1522732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863" y="474782"/>
            <a:ext cx="931983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1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19955" y="474782"/>
            <a:ext cx="937846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2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27632" y="474782"/>
            <a:ext cx="1514809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642441" y="474782"/>
            <a:ext cx="624651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Unit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642716" y="873366"/>
            <a:ext cx="4243754" cy="375138"/>
            <a:chOff x="2228850" y="4174331"/>
            <a:chExt cx="5436162" cy="45561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232819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655488" y="4174331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764783" y="1041905"/>
            <a:ext cx="13066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swappable</a:t>
            </a:r>
          </a:p>
        </p:txBody>
      </p:sp>
      <p:grpSp>
        <p:nvGrpSpPr>
          <p:cNvPr id="15" name="Group 14"/>
          <p:cNvGrpSpPr/>
          <p:nvPr/>
        </p:nvGrpSpPr>
        <p:grpSpPr>
          <a:xfrm flipV="1">
            <a:off x="1969477" y="103564"/>
            <a:ext cx="5767754" cy="364074"/>
            <a:chOff x="2228850" y="4174331"/>
            <a:chExt cx="5436162" cy="45561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232819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655488" y="4174331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091578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865050" y="4179093"/>
              <a:ext cx="0" cy="450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201308" y="-98261"/>
            <a:ext cx="137400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swappable</a:t>
            </a:r>
          </a:p>
        </p:txBody>
      </p:sp>
      <p:sp>
        <p:nvSpPr>
          <p:cNvPr id="20" name="Right Brace 19"/>
          <p:cNvSpPr/>
          <p:nvPr/>
        </p:nvSpPr>
        <p:spPr>
          <a:xfrm rot="5400000">
            <a:off x="8928599" y="663831"/>
            <a:ext cx="52333" cy="624651"/>
          </a:xfrm>
          <a:prstGeom prst="rightBrace">
            <a:avLst>
              <a:gd name="adj1" fmla="val 96642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8271106" y="1002326"/>
            <a:ext cx="1367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Distinct field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7847" y="474782"/>
            <a:ext cx="1859374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places1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57802" y="474782"/>
            <a:ext cx="1869830" cy="398584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134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1359" y="1371592"/>
            <a:ext cx="1522732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371592"/>
            <a:ext cx="931983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1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14092" y="1371592"/>
            <a:ext cx="937846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2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21769" y="1371592"/>
            <a:ext cx="1514809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636578" y="1371592"/>
            <a:ext cx="624651" cy="3985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Unit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931984" y="1371592"/>
            <a:ext cx="1859374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places1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51939" y="1371592"/>
            <a:ext cx="1869830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places2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2791359" y="299288"/>
            <a:ext cx="1522732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1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0" y="299288"/>
            <a:ext cx="931983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1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4314092" y="299288"/>
            <a:ext cx="937846" cy="398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Relay 2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7121769" y="299288"/>
            <a:ext cx="1514809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Temp relay 2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8636578" y="299288"/>
            <a:ext cx="624651" cy="3985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Unit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931984" y="299288"/>
            <a:ext cx="1859374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places1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251939" y="299288"/>
            <a:ext cx="1869830" cy="3985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Decimal places2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27" idx="2"/>
            <a:endCxn id="6" idx="0"/>
          </p:cNvCxnSpPr>
          <p:nvPr/>
        </p:nvCxnSpPr>
        <p:spPr>
          <a:xfrm>
            <a:off x="465992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22" idx="0"/>
          </p:cNvCxnSpPr>
          <p:nvPr/>
        </p:nvCxnSpPr>
        <p:spPr>
          <a:xfrm>
            <a:off x="1861671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4" idx="0"/>
          </p:cNvCxnSpPr>
          <p:nvPr/>
        </p:nvCxnSpPr>
        <p:spPr>
          <a:xfrm>
            <a:off x="3552725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2"/>
            <a:endCxn id="7" idx="0"/>
          </p:cNvCxnSpPr>
          <p:nvPr/>
        </p:nvCxnSpPr>
        <p:spPr>
          <a:xfrm>
            <a:off x="4783015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23" idx="0"/>
          </p:cNvCxnSpPr>
          <p:nvPr/>
        </p:nvCxnSpPr>
        <p:spPr>
          <a:xfrm>
            <a:off x="6186854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2"/>
            <a:endCxn id="8" idx="0"/>
          </p:cNvCxnSpPr>
          <p:nvPr/>
        </p:nvCxnSpPr>
        <p:spPr>
          <a:xfrm>
            <a:off x="7879174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9" idx="0"/>
          </p:cNvCxnSpPr>
          <p:nvPr/>
        </p:nvCxnSpPr>
        <p:spPr>
          <a:xfrm>
            <a:off x="8948904" y="697872"/>
            <a:ext cx="0" cy="673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46025" y="1700174"/>
            <a:ext cx="4203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Application level payload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16927" y="-153930"/>
            <a:ext cx="4061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</a:t>
            </a:r>
            <a:r>
              <a:rPr lang="en-US" sz="2000" dirty="0"/>
              <a:t>NTERGI</a:t>
            </a:r>
            <a:r>
              <a:rPr lang="en-US" sz="2800" dirty="0"/>
              <a:t>K</a:t>
            </a:r>
            <a:r>
              <a:rPr lang="en-US" sz="2000" dirty="0"/>
              <a:t>EY</a:t>
            </a:r>
            <a:r>
              <a:rPr lang="en-US" sz="2800" dirty="0"/>
              <a:t> Device trace</a:t>
            </a:r>
          </a:p>
        </p:txBody>
      </p:sp>
    </p:spTree>
    <p:extLst>
      <p:ext uri="{BB962C8B-B14F-4D97-AF65-F5344CB8AC3E}">
        <p14:creationId xmlns:p14="http://schemas.microsoft.com/office/powerpoint/2010/main" val="247537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473" y="-124550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Application level payload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9" y="263764"/>
            <a:ext cx="2968845" cy="31112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8423" y="-124550"/>
            <a:ext cx="2704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</a:t>
            </a:r>
            <a:r>
              <a:rPr lang="en-US" sz="1600" dirty="0"/>
              <a:t>NTERGI</a:t>
            </a:r>
            <a:r>
              <a:rPr lang="en-US" sz="2000" dirty="0"/>
              <a:t>K</a:t>
            </a:r>
            <a:r>
              <a:rPr lang="en-US" sz="1600" dirty="0"/>
              <a:t>EY</a:t>
            </a:r>
            <a:r>
              <a:rPr lang="en-US" sz="2000" dirty="0"/>
              <a:t> </a:t>
            </a:r>
            <a:r>
              <a:rPr lang="en-US" sz="2000" dirty="0" smtClean="0"/>
              <a:t>Bridge </a:t>
            </a:r>
            <a:r>
              <a:rPr lang="en-US" sz="2000" dirty="0"/>
              <a:t>trace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83399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39097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75737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07565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388077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 smtClean="0"/>
              <a:t>1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-41328" y="235680"/>
            <a:ext cx="33815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Content-Type: form-data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Relay1=rel1:r1 &amp;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Type=typ1:float </a:t>
            </a:r>
            <a:r>
              <a:rPr lang="en-US" dirty="0">
                <a:latin typeface="Consolas" panose="020B0609020204030204" pitchFamily="49" charset="0"/>
              </a:rPr>
              <a:t>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</a:t>
            </a:r>
            <a:r>
              <a:rPr lang="en-US" dirty="0" smtClean="0">
                <a:latin typeface="Consolas" panose="020B0609020204030204" pitchFamily="49" charset="0"/>
              </a:rPr>
              <a:t>1=dp1:2&amp;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Relay temp </a:t>
            </a:r>
            <a:r>
              <a:rPr lang="en-US" dirty="0" smtClean="0">
                <a:latin typeface="Consolas" panose="020B0609020204030204" pitchFamily="49" charset="0"/>
              </a:rPr>
              <a:t>1=tem1:20&amp;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Relay2=rel2:r2 </a:t>
            </a:r>
            <a:r>
              <a:rPr lang="en-US" dirty="0">
                <a:latin typeface="Consolas" panose="020B0609020204030204" pitchFamily="49" charset="0"/>
              </a:rPr>
              <a:t>&amp;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Type=type2:float </a:t>
            </a:r>
            <a:r>
              <a:rPr lang="en-US" dirty="0">
                <a:latin typeface="Consolas" panose="020B0609020204030204" pitchFamily="49" charset="0"/>
              </a:rPr>
              <a:t>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</a:t>
            </a:r>
            <a:r>
              <a:rPr lang="en-US" dirty="0" smtClean="0">
                <a:latin typeface="Consolas" panose="020B0609020204030204" pitchFamily="49" charset="0"/>
              </a:rPr>
              <a:t>2=dp2:4&amp;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Relay temp </a:t>
            </a:r>
            <a:r>
              <a:rPr lang="en-US" dirty="0" smtClean="0">
                <a:latin typeface="Consolas" panose="020B0609020204030204" pitchFamily="49" charset="0"/>
              </a:rPr>
              <a:t>2=tem2:65</a:t>
            </a:r>
            <a:r>
              <a:rPr lang="en-US" dirty="0">
                <a:latin typeface="Consolas" panose="020B0609020204030204" pitchFamily="49" charset="0"/>
              </a:rPr>
              <a:t>&amp;</a:t>
            </a:r>
          </a:p>
          <a:p>
            <a:r>
              <a:rPr lang="en-US" dirty="0">
                <a:latin typeface="Consolas" panose="020B0609020204030204" pitchFamily="49" charset="0"/>
              </a:rPr>
              <a:t>Units=</a:t>
            </a:r>
            <a:r>
              <a:rPr lang="en-US" dirty="0" err="1">
                <a:latin typeface="Consolas" panose="020B0609020204030204" pitchFamily="49" charset="0"/>
              </a:rPr>
              <a:t>deg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1669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53497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17418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449246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80488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f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12316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l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44144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o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75972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800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0005" y="849911"/>
            <a:ext cx="973014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93631" y="685787"/>
            <a:ext cx="2773360" cy="164124"/>
            <a:chOff x="3921370" y="2436085"/>
            <a:chExt cx="2955382" cy="16057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443539" y="304787"/>
            <a:ext cx="2315911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3820" y="1133650"/>
            <a:ext cx="1305658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flipV="1">
            <a:off x="1883018" y="1373969"/>
            <a:ext cx="2683974" cy="192387"/>
            <a:chOff x="3921370" y="2436085"/>
            <a:chExt cx="2955382" cy="1605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3176839" y="1568489"/>
            <a:ext cx="3293812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12" idx="3"/>
            <a:endCxn id="29" idx="3"/>
          </p:cNvCxnSpPr>
          <p:nvPr/>
        </p:nvCxnSpPr>
        <p:spPr>
          <a:xfrm>
            <a:off x="5706357" y="489463"/>
            <a:ext cx="689926" cy="1273223"/>
          </a:xfrm>
          <a:prstGeom prst="curvedConnector3">
            <a:avLst>
              <a:gd name="adj1" fmla="val 13313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917970" y="917961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01388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 smtClean="0"/>
              <a:t>e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4121132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 smtClean="0"/>
              <a:t>l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3854432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 smtClean="0"/>
              <a:t>p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 flipH="1">
            <a:off x="4593505" y="2232026"/>
            <a:ext cx="264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.</a:t>
            </a:r>
          </a:p>
          <a:p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4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350263" y="1021041"/>
            <a:ext cx="2389515" cy="2889448"/>
            <a:chOff x="8255114" y="4065209"/>
            <a:chExt cx="2626246" cy="288944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114" y="4065209"/>
              <a:ext cx="2626246" cy="2889448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8506964" y="4879776"/>
              <a:ext cx="2207090" cy="147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93" y="1105013"/>
            <a:ext cx="2636735" cy="2707790"/>
            <a:chOff x="8865463" y="4083708"/>
            <a:chExt cx="2636735" cy="2707790"/>
          </a:xfrm>
        </p:grpSpPr>
        <p:grpSp>
          <p:nvGrpSpPr>
            <p:cNvPr id="20" name="Group 19"/>
            <p:cNvGrpSpPr/>
            <p:nvPr/>
          </p:nvGrpSpPr>
          <p:grpSpPr>
            <a:xfrm>
              <a:off x="8865463" y="4083708"/>
              <a:ext cx="2636735" cy="2707790"/>
              <a:chOff x="8647497" y="4163673"/>
              <a:chExt cx="2636735" cy="2545934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45" b="12671"/>
              <a:stretch/>
            </p:blipFill>
            <p:spPr>
              <a:xfrm>
                <a:off x="8647497" y="4163673"/>
                <a:ext cx="2636735" cy="254593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8865463" y="4882121"/>
                <a:ext cx="2207090" cy="1651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971002" y="4684550"/>
              <a:ext cx="2019300" cy="893195"/>
              <a:chOff x="269707" y="1485420"/>
              <a:chExt cx="2019300" cy="982359"/>
            </a:xfrm>
          </p:grpSpPr>
          <p:sp>
            <p:nvSpPr>
              <p:cNvPr id="52" name="Rectangular Callout 51"/>
              <p:cNvSpPr/>
              <p:nvPr/>
            </p:nvSpPr>
            <p:spPr>
              <a:xfrm>
                <a:off x="269707" y="1676146"/>
                <a:ext cx="2019300" cy="791633"/>
              </a:xfrm>
              <a:prstGeom prst="wedgeRectCallout">
                <a:avLst>
                  <a:gd name="adj1" fmla="val -32783"/>
                  <a:gd name="adj2" fmla="val 68654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BX7878ADKLSK_HSNKA3+K=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14436" y="1485420"/>
                <a:ext cx="15298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Incoming message</a:t>
                </a:r>
              </a:p>
            </p:txBody>
          </p:sp>
        </p:grpSp>
        <p:sp>
          <p:nvSpPr>
            <p:cNvPr id="55" name="Rectangular Callout 54"/>
            <p:cNvSpPr/>
            <p:nvPr/>
          </p:nvSpPr>
          <p:spPr>
            <a:xfrm flipH="1">
              <a:off x="9377059" y="5871989"/>
              <a:ext cx="2019300" cy="619124"/>
            </a:xfrm>
            <a:prstGeom prst="wedgeRectCallout">
              <a:avLst>
                <a:gd name="adj1" fmla="val -31944"/>
                <a:gd name="adj2" fmla="val 80962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XTMP_93+HAJSQKL927AB=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33442" y="1021041"/>
            <a:ext cx="1832020" cy="2965174"/>
            <a:chOff x="8112726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1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05" y="2569066"/>
            <a:ext cx="1486269" cy="14862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56585" y="3662894"/>
            <a:ext cx="1206784" cy="4026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606321" y="2937864"/>
            <a:ext cx="1280890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2" y="2937864"/>
            <a:ext cx="141615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86555" y="4111375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00210" y="1705855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41615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045670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48" name="Left Brace 47"/>
          <p:cNvSpPr/>
          <p:nvPr/>
        </p:nvSpPr>
        <p:spPr>
          <a:xfrm rot="5400000">
            <a:off x="9135975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6289797" y="3344877"/>
            <a:ext cx="130003" cy="1152673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18895"/>
          <a:stretch/>
        </p:blipFill>
        <p:spPr>
          <a:xfrm>
            <a:off x="12701" y="10799"/>
            <a:ext cx="6807199" cy="46423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3054" y="469707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3054" y="1959768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3054" y="1219929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3054" y="1589465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93054" y="2722524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3054" y="3092061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93054" y="3627814"/>
            <a:ext cx="1041843" cy="3214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074" y="-33972"/>
            <a:ext cx="323850" cy="483774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16775"/>
            <a:ext cx="3189257" cy="2233777"/>
            <a:chOff x="5162998" y="431380"/>
            <a:chExt cx="3189257" cy="2233777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827" y="2295825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</a:t>
              </a:r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971745" y="835209"/>
            <a:ext cx="1733480" cy="32145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71745" y="2331966"/>
            <a:ext cx="1733480" cy="32145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34702" y="2338780"/>
            <a:ext cx="445702" cy="19924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8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8087751" y="419641"/>
            <a:ext cx="3189257" cy="2233777"/>
            <a:chOff x="4113281" y="416775"/>
            <a:chExt cx="3189257" cy="2233777"/>
          </a:xfrm>
        </p:grpSpPr>
        <p:grpSp>
          <p:nvGrpSpPr>
            <p:cNvPr id="6" name="Group 5"/>
            <p:cNvGrpSpPr/>
            <p:nvPr/>
          </p:nvGrpSpPr>
          <p:grpSpPr>
            <a:xfrm>
              <a:off x="4113281" y="416775"/>
              <a:ext cx="3189257" cy="2233777"/>
              <a:chOff x="5162998" y="431380"/>
              <a:chExt cx="3189257" cy="2233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293069" y="994625"/>
                <a:ext cx="437052" cy="188383"/>
              </a:xfrm>
              <a:prstGeom prst="rect">
                <a:avLst/>
              </a:prstGeom>
              <a:noFill/>
              <a:ln w="28575"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93069" y="1443923"/>
                <a:ext cx="437052" cy="188383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791602" y="872423"/>
                <a:ext cx="110428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91602" y="1321721"/>
                <a:ext cx="110428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2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84419" y="1893221"/>
                <a:ext cx="445703" cy="199249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91602" y="1792981"/>
                <a:ext cx="110428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62998" y="431380"/>
                <a:ext cx="3189257" cy="432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Groups of swappable fields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94827" y="2295825"/>
                <a:ext cx="9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Group </a:t>
                </a:r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234702" y="2338780"/>
              <a:ext cx="445702" cy="199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43056" y="4541179"/>
            <a:ext cx="171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Interface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0708" y="6454553"/>
            <a:ext cx="259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HTTP Response packet</a:t>
            </a:r>
            <a:endParaRPr lang="en-US" sz="2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739900" y="5018076"/>
            <a:ext cx="3352800" cy="1509744"/>
            <a:chOff x="1841500" y="5018076"/>
            <a:chExt cx="3352800" cy="1509744"/>
          </a:xfrm>
        </p:grpSpPr>
        <p:sp>
          <p:nvSpPr>
            <p:cNvPr id="14" name="Rectangle 13"/>
            <p:cNvSpPr/>
            <p:nvPr/>
          </p:nvSpPr>
          <p:spPr>
            <a:xfrm>
              <a:off x="1841500" y="5018076"/>
              <a:ext cx="3352800" cy="15097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1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43581" y="5031138"/>
              <a:ext cx="31255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POST / HTTP/1.1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Content-Type: </a:t>
              </a:r>
              <a:r>
                <a:rPr lang="en-US" dirty="0" smtClean="0">
                  <a:latin typeface="Consolas" panose="020B0609020204030204" pitchFamily="49" charset="0"/>
                </a:rPr>
                <a:t>form-data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Relay temp 1=65 &amp;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Relay temp 2=20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91404" y="5769803"/>
            <a:ext cx="501650" cy="561148"/>
            <a:chOff x="8597900" y="1380655"/>
            <a:chExt cx="501650" cy="126989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604250" y="1380655"/>
              <a:ext cx="0" cy="12698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7900" y="1387005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7900" y="2644202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-206236" y="5696434"/>
            <a:ext cx="171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Value Swapped</a:t>
            </a:r>
            <a:endParaRPr lang="en-US" sz="2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701" y="-33972"/>
            <a:ext cx="6965223" cy="4837747"/>
            <a:chOff x="12701" y="-33972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12701" y="10799"/>
              <a:ext cx="6807199" cy="464233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93054" y="469707"/>
              <a:ext cx="1962238" cy="3214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3054" y="1959768"/>
              <a:ext cx="1962238" cy="3214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93054" y="1219929"/>
              <a:ext cx="286295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3054" y="1589465"/>
              <a:ext cx="1522648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93054" y="2722524"/>
              <a:ext cx="286295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93054" y="3092061"/>
              <a:ext cx="1522648" cy="32145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93054" y="3627814"/>
              <a:ext cx="1041843" cy="321452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54074" y="-33972"/>
              <a:ext cx="323850" cy="4837747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971745" y="835209"/>
              <a:ext cx="1733480" cy="321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1745" y="2331966"/>
              <a:ext cx="1733480" cy="3214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" t="66427" r="82598" b="26241"/>
            <a:stretch/>
          </p:blipFill>
          <p:spPr>
            <a:xfrm>
              <a:off x="176581" y="1578741"/>
              <a:ext cx="1269797" cy="3429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" t="34019" r="82598" b="58242"/>
            <a:stretch/>
          </p:blipFill>
          <p:spPr>
            <a:xfrm>
              <a:off x="176581" y="3102351"/>
              <a:ext cx="1269797" cy="36195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068748" y="1655663"/>
              <a:ext cx="323850" cy="19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68748" y="3157536"/>
              <a:ext cx="323850" cy="19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86356" y="1612916"/>
              <a:ext cx="40624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65</a:t>
              </a:r>
              <a:endParaRPr 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80006" y="3112083"/>
              <a:ext cx="40624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20</a:t>
              </a:r>
              <a:endParaRPr lang="en-US" sz="13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28323" y="1553341"/>
              <a:ext cx="1109927" cy="3810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47373" y="3102351"/>
              <a:ext cx="1109927" cy="3619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flipH="1">
              <a:off x="1244948" y="1748711"/>
              <a:ext cx="568773" cy="1552260"/>
              <a:chOff x="8597900" y="1380655"/>
              <a:chExt cx="501650" cy="126989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8604250" y="1380655"/>
                <a:ext cx="0" cy="12698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597900" y="1387005"/>
                <a:ext cx="5016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97900" y="2644202"/>
                <a:ext cx="5016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 48"/>
          <p:cNvSpPr/>
          <p:nvPr/>
        </p:nvSpPr>
        <p:spPr>
          <a:xfrm rot="16200000">
            <a:off x="1051672" y="2229934"/>
            <a:ext cx="1119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swapped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789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804" r="3064" b="3434"/>
          <a:stretch/>
        </p:blipFill>
        <p:spPr>
          <a:xfrm>
            <a:off x="0" y="-7209"/>
            <a:ext cx="6754859" cy="4635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16775"/>
            <a:ext cx="3189257" cy="2233777"/>
            <a:chOff x="5162998" y="431380"/>
            <a:chExt cx="3189257" cy="2233777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827" y="2295825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</a:t>
              </a:r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234702" y="2338780"/>
            <a:ext cx="445702" cy="19924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43056" y="4541179"/>
            <a:ext cx="171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Interface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120708" y="6454553"/>
            <a:ext cx="259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HTTP Response packet</a:t>
            </a:r>
            <a:endParaRPr lang="en-US" sz="2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739900" y="5018076"/>
            <a:ext cx="3352800" cy="1509744"/>
            <a:chOff x="1841500" y="5018076"/>
            <a:chExt cx="3352800" cy="1509744"/>
          </a:xfrm>
        </p:grpSpPr>
        <p:sp>
          <p:nvSpPr>
            <p:cNvPr id="14" name="Rectangle 13"/>
            <p:cNvSpPr/>
            <p:nvPr/>
          </p:nvSpPr>
          <p:spPr>
            <a:xfrm>
              <a:off x="1841500" y="5018076"/>
              <a:ext cx="3352800" cy="15097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1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43581" y="5031138"/>
              <a:ext cx="31255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POST / HTTP/1.1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Content-Type: </a:t>
              </a:r>
              <a:r>
                <a:rPr lang="en-US" dirty="0" smtClean="0">
                  <a:latin typeface="Consolas" panose="020B0609020204030204" pitchFamily="49" charset="0"/>
                </a:rPr>
                <a:t>form-data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Relay temp 1=65 &amp;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Relay temp 2=20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91404" y="5769803"/>
            <a:ext cx="501650" cy="561148"/>
            <a:chOff x="8597900" y="1380655"/>
            <a:chExt cx="501650" cy="126989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604250" y="1380655"/>
              <a:ext cx="0" cy="12698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7900" y="1387005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7900" y="2644202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-206236" y="5696434"/>
            <a:ext cx="171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FF0000"/>
                </a:solidFill>
              </a:rPr>
              <a:t>Value Swapped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 rot="16200000">
            <a:off x="1039586" y="2229934"/>
            <a:ext cx="1144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swapped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8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82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613570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605790" y="2345055"/>
            <a:ext cx="274320" cy="2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4" t="34515" r="53785" b="58142"/>
          <a:stretch/>
        </p:blipFill>
        <p:spPr>
          <a:xfrm>
            <a:off x="0" y="412506"/>
            <a:ext cx="3229708" cy="2930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27" t="66825" r="58105" b="26272"/>
          <a:stretch/>
        </p:blipFill>
        <p:spPr>
          <a:xfrm>
            <a:off x="87921" y="710529"/>
            <a:ext cx="2831124" cy="2754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278" b="90516"/>
          <a:stretch/>
        </p:blipFill>
        <p:spPr>
          <a:xfrm>
            <a:off x="1" y="9525"/>
            <a:ext cx="3000373" cy="3784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9220" b="66229"/>
          <a:stretch/>
        </p:blipFill>
        <p:spPr>
          <a:xfrm>
            <a:off x="10569" y="9527"/>
            <a:ext cx="56106" cy="13477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6831" r="58441" b="94"/>
          <a:stretch/>
        </p:blipFill>
        <p:spPr>
          <a:xfrm>
            <a:off x="8548" y="1245386"/>
            <a:ext cx="2988651" cy="1227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834" r="-65" b="65724"/>
          <a:stretch/>
        </p:blipFill>
        <p:spPr>
          <a:xfrm>
            <a:off x="2881678" y="9527"/>
            <a:ext cx="160459" cy="13679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709" t="96485" r="177" b="1"/>
          <a:stretch/>
        </p:blipFill>
        <p:spPr>
          <a:xfrm>
            <a:off x="2003424" y="1231591"/>
            <a:ext cx="1015024" cy="14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31" t="89591" r="37565" b="2772"/>
          <a:stretch/>
        </p:blipFill>
        <p:spPr>
          <a:xfrm>
            <a:off x="738549" y="1018680"/>
            <a:ext cx="1805354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9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1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18895"/>
          <a:stretch/>
        </p:blipFill>
        <p:spPr>
          <a:xfrm>
            <a:off x="12701" y="1274"/>
            <a:ext cx="6807199" cy="46423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3054" y="460182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3054" y="1950243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3054" y="1210404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3054" y="1579940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93054" y="2712999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3054" y="3082536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93054" y="3618289"/>
            <a:ext cx="1041843" cy="3214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074" y="-43497"/>
            <a:ext cx="323850" cy="483774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07250"/>
            <a:ext cx="3189257" cy="1794389"/>
            <a:chOff x="5162998" y="431380"/>
            <a:chExt cx="3189257" cy="1794389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61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560"/>
          <a:stretch/>
        </p:blipFill>
        <p:spPr>
          <a:xfrm>
            <a:off x="0" y="4"/>
            <a:ext cx="7127631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15" y="2620107"/>
            <a:ext cx="1324708" cy="27549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47091" y="386865"/>
            <a:ext cx="1331258" cy="293074"/>
            <a:chOff x="7763592" y="1318851"/>
            <a:chExt cx="1324708" cy="27549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763592" y="1318851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1:relay_1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27" y="1042872"/>
            <a:ext cx="586185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75677" y="104287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47090" y="1366689"/>
            <a:ext cx="1042594" cy="275493"/>
            <a:chOff x="1647090" y="1366689"/>
            <a:chExt cx="1331258" cy="27549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1:20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47091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808505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2:relay_2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27" y="2316858"/>
            <a:ext cx="586185" cy="27549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81539" y="231686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47090" y="2606226"/>
            <a:ext cx="1042594" cy="275493"/>
            <a:chOff x="1647090" y="1366689"/>
            <a:chExt cx="1331258" cy="27549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2:65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7989276" y="726057"/>
            <a:ext cx="545123" cy="454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977658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77658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0880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80880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9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36539"/>
          <a:stretch/>
        </p:blipFill>
        <p:spPr>
          <a:xfrm>
            <a:off x="15137" y="4"/>
            <a:ext cx="4540250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51" y="2620107"/>
            <a:ext cx="1324708" cy="2754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27" y="386865"/>
            <a:ext cx="1331258" cy="293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2227" y="386865"/>
            <a:ext cx="1042593" cy="278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1:relay_1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1042872"/>
            <a:ext cx="586185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90813" y="104287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62226" y="1366689"/>
            <a:ext cx="1042594" cy="275493"/>
            <a:chOff x="1647090" y="1366689"/>
            <a:chExt cx="1331258" cy="27549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1:20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62227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808505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2:relay_2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2316858"/>
            <a:ext cx="586185" cy="27549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96675" y="231686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62226" y="2606226"/>
            <a:ext cx="1042594" cy="275493"/>
            <a:chOff x="1647090" y="1366689"/>
            <a:chExt cx="1331258" cy="27549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2:65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92794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92794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96016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96016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4960" y="-37147"/>
            <a:ext cx="323850" cy="41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>
            <a:off x="1906146" y="3491"/>
            <a:ext cx="385273" cy="7647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2498937" y="1654481"/>
            <a:ext cx="1720236" cy="111011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7568" y="1578586"/>
            <a:ext cx="1471776" cy="1250187"/>
            <a:chOff x="5548756" y="2514093"/>
            <a:chExt cx="1471776" cy="1250187"/>
          </a:xfrm>
        </p:grpSpPr>
        <p:grpSp>
          <p:nvGrpSpPr>
            <p:cNvPr id="7" name="Group 6"/>
            <p:cNvGrpSpPr/>
            <p:nvPr/>
          </p:nvGrpSpPr>
          <p:grpSpPr>
            <a:xfrm>
              <a:off x="5816827" y="2514093"/>
              <a:ext cx="1203705" cy="1250187"/>
              <a:chOff x="5672047" y="2529333"/>
              <a:chExt cx="1470729" cy="152752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9" t="12343" r="17117" b="26431"/>
              <a:stretch/>
            </p:blipFill>
            <p:spPr>
              <a:xfrm>
                <a:off x="5672047" y="2529333"/>
                <a:ext cx="1470729" cy="152752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3540" y="2630710"/>
                <a:ext cx="590163" cy="662384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48756" y="3055001"/>
              <a:ext cx="553394" cy="626084"/>
            </a:xfrm>
            <a:prstGeom prst="rect">
              <a:avLst/>
            </a:prstGeom>
          </p:spPr>
        </p:pic>
      </p:grpSp>
      <p:cxnSp>
        <p:nvCxnSpPr>
          <p:cNvPr id="33" name="Straight Arrow Connector 32"/>
          <p:cNvCxnSpPr>
            <a:stCxn id="4" idx="2"/>
            <a:endCxn id="8" idx="0"/>
          </p:cNvCxnSpPr>
          <p:nvPr/>
        </p:nvCxnSpPr>
        <p:spPr>
          <a:xfrm>
            <a:off x="2098783" y="768229"/>
            <a:ext cx="1260272" cy="88625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 flipH="1">
            <a:off x="877492" y="768229"/>
            <a:ext cx="1221291" cy="810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  <a:endCxn id="8" idx="1"/>
          </p:cNvCxnSpPr>
          <p:nvPr/>
        </p:nvCxnSpPr>
        <p:spPr>
          <a:xfrm>
            <a:off x="1479344" y="2203680"/>
            <a:ext cx="1019593" cy="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49499" r="11333" b="18332"/>
          <a:stretch/>
        </p:blipFill>
        <p:spPr>
          <a:xfrm>
            <a:off x="25154" y="177178"/>
            <a:ext cx="1254320" cy="52101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6" t="3918" r="11333" b="84649"/>
          <a:stretch/>
        </p:blipFill>
        <p:spPr>
          <a:xfrm>
            <a:off x="1598798" y="365946"/>
            <a:ext cx="327659" cy="142875"/>
          </a:xfrm>
          <a:prstGeom prst="rect">
            <a:avLst/>
          </a:prstGeom>
        </p:spPr>
      </p:pic>
      <p:cxnSp>
        <p:nvCxnSpPr>
          <p:cNvPr id="74" name="Straight Connector 73"/>
          <p:cNvCxnSpPr>
            <a:stCxn id="71" idx="3"/>
            <a:endCxn id="72" idx="1"/>
          </p:cNvCxnSpPr>
          <p:nvPr/>
        </p:nvCxnSpPr>
        <p:spPr>
          <a:xfrm flipV="1">
            <a:off x="1279474" y="437384"/>
            <a:ext cx="319324" cy="303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593711" y="2783396"/>
            <a:ext cx="160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server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02169" y="2770383"/>
            <a:ext cx="195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Compromised host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1593" y="632429"/>
            <a:ext cx="107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16219" y="-68697"/>
            <a:ext cx="1985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Trusted embedded device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429208" y="2182695"/>
            <a:ext cx="1232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Channel 1</a:t>
            </a:r>
          </a:p>
        </p:txBody>
      </p:sp>
      <p:sp>
        <p:nvSpPr>
          <p:cNvPr id="86" name="Rectangle 85"/>
          <p:cNvSpPr/>
          <p:nvPr/>
        </p:nvSpPr>
        <p:spPr>
          <a:xfrm rot="19555596">
            <a:off x="856721" y="874438"/>
            <a:ext cx="1232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Channel 1</a:t>
            </a:r>
          </a:p>
        </p:txBody>
      </p:sp>
      <p:sp>
        <p:nvSpPr>
          <p:cNvPr id="87" name="Rectangle 86"/>
          <p:cNvSpPr/>
          <p:nvPr/>
        </p:nvSpPr>
        <p:spPr>
          <a:xfrm rot="2115329">
            <a:off x="2369147" y="1042086"/>
            <a:ext cx="1232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Channel 2</a:t>
            </a:r>
          </a:p>
        </p:txBody>
      </p:sp>
    </p:spTree>
    <p:extLst>
      <p:ext uri="{BB962C8B-B14F-4D97-AF65-F5344CB8AC3E}">
        <p14:creationId xmlns:p14="http://schemas.microsoft.com/office/powerpoint/2010/main" val="1556194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36539"/>
          <a:stretch/>
        </p:blipFill>
        <p:spPr>
          <a:xfrm>
            <a:off x="15141" y="4"/>
            <a:ext cx="4540250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55" y="2620107"/>
            <a:ext cx="1324708" cy="2754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31" y="386865"/>
            <a:ext cx="1331258" cy="293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2231" y="38686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rel1:r1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95" y="1042872"/>
            <a:ext cx="1069891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51405" y="104963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decpla1:2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662231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566586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rel2:r2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63488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63488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6710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66710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7094" y="-37147"/>
            <a:ext cx="323850" cy="41328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14625" y="679044"/>
            <a:ext cx="1919168" cy="363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62230" y="1969784"/>
            <a:ext cx="1919168" cy="299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31" y="714868"/>
            <a:ext cx="1331258" cy="2930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31" y="1975118"/>
            <a:ext cx="1331258" cy="29307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974706" y="397331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</a:t>
            </a:r>
            <a:r>
              <a:rPr lang="en-US" sz="1100" b="1" dirty="0" smtClean="0">
                <a:solidFill>
                  <a:srgbClr val="FF0000"/>
                </a:solidFill>
              </a:rPr>
              <a:t>rel1: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37948" y="1045688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</a:t>
            </a:r>
            <a:r>
              <a:rPr lang="en-US" sz="1100" b="1" dirty="0" smtClean="0">
                <a:solidFill>
                  <a:srgbClr val="FF0000"/>
                </a:solidFill>
              </a:rPr>
              <a:t>decpla1: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5141" y="1688071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</a:t>
            </a:r>
            <a:r>
              <a:rPr lang="en-US" sz="1100" b="1" dirty="0" smtClean="0">
                <a:solidFill>
                  <a:srgbClr val="FF0000"/>
                </a:solidFill>
              </a:rPr>
              <a:t>rel2: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72841" y="136181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</a:t>
            </a:r>
            <a:r>
              <a:rPr lang="en-US" sz="1100" b="1" dirty="0" smtClean="0">
                <a:solidFill>
                  <a:srgbClr val="FF0000"/>
                </a:solidFill>
              </a:rPr>
              <a:t>reltem1: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60307" y="260622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</a:t>
            </a:r>
            <a:r>
              <a:rPr lang="en-US" sz="1100" b="1" dirty="0" smtClean="0">
                <a:solidFill>
                  <a:srgbClr val="FF0000"/>
                </a:solidFill>
              </a:rPr>
              <a:t>reltem2: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62231" y="732938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typ1:float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62231" y="1991493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typ2:float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51455" y="724933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</a:t>
            </a:r>
            <a:r>
              <a:rPr lang="en-US" sz="1100" b="1" dirty="0" smtClean="0">
                <a:solidFill>
                  <a:srgbClr val="FF0000"/>
                </a:solidFill>
              </a:rPr>
              <a:t>typ1: (float</a:t>
            </a:r>
            <a:r>
              <a:rPr lang="en-US" sz="1100" b="1" dirty="0">
                <a:solidFill>
                  <a:srgbClr val="FF0000"/>
                </a:solidFill>
              </a:rPr>
              <a:t>, int, </a:t>
            </a:r>
            <a:r>
              <a:rPr lang="en-US" sz="1100" b="1" dirty="0" smtClean="0">
                <a:solidFill>
                  <a:srgbClr val="FF0000"/>
                </a:solidFill>
              </a:rPr>
              <a:t>bool)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51455" y="1967899"/>
            <a:ext cx="170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</a:t>
            </a:r>
            <a:r>
              <a:rPr lang="en-US" sz="1100" b="1" dirty="0" smtClean="0">
                <a:solidFill>
                  <a:srgbClr val="FF0000"/>
                </a:solidFill>
              </a:rPr>
              <a:t>typ2: (float</a:t>
            </a:r>
            <a:r>
              <a:rPr lang="en-US" sz="1100" b="1" dirty="0">
                <a:solidFill>
                  <a:srgbClr val="FF0000"/>
                </a:solidFill>
              </a:rPr>
              <a:t>, int, </a:t>
            </a:r>
            <a:r>
              <a:rPr lang="en-US" sz="1100" b="1" dirty="0" smtClean="0">
                <a:solidFill>
                  <a:srgbClr val="FF0000"/>
                </a:solidFill>
              </a:rPr>
              <a:t>bool)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95" y="2309647"/>
            <a:ext cx="1069891" cy="27549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651405" y="231640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decpla2:4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37948" y="2312463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Add </a:t>
            </a:r>
            <a:r>
              <a:rPr lang="en-US" sz="1100" b="1" dirty="0" smtClean="0">
                <a:solidFill>
                  <a:srgbClr val="FF0000"/>
                </a:solidFill>
              </a:rPr>
              <a:t>decpla1: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51405" y="2602201"/>
            <a:ext cx="1080681" cy="280660"/>
            <a:chOff x="1651405" y="2602201"/>
            <a:chExt cx="1080681" cy="280660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2195" y="2607368"/>
              <a:ext cx="1069891" cy="27549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651405" y="2602201"/>
              <a:ext cx="8210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reltem2:65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651405" y="1369740"/>
            <a:ext cx="1080681" cy="280660"/>
            <a:chOff x="1651405" y="2602201"/>
            <a:chExt cx="1080681" cy="28066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2195" y="2607368"/>
              <a:ext cx="1069891" cy="275493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651405" y="2602201"/>
              <a:ext cx="8210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eltem1:20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189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68" r="4096" b="3287"/>
          <a:stretch/>
        </p:blipFill>
        <p:spPr>
          <a:xfrm>
            <a:off x="17586" y="-5862"/>
            <a:ext cx="4659923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0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69680"/>
            <a:ext cx="251275" cy="604331"/>
            <a:chOff x="1711569" y="843464"/>
            <a:chExt cx="195222" cy="4695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6" t="4894" r="11830" b="19349"/>
            <a:stretch/>
          </p:blipFill>
          <p:spPr>
            <a:xfrm flipV="1">
              <a:off x="1711569" y="1118956"/>
              <a:ext cx="195222" cy="1940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5" t="4896" r="12005" b="19347"/>
            <a:stretch/>
          </p:blipFill>
          <p:spPr>
            <a:xfrm flipV="1">
              <a:off x="1711569" y="843464"/>
              <a:ext cx="194625" cy="1940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50507" y="2102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516" y="564476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14554" y="449614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-996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3831" y="3798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67555" y="1047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Available</a:t>
            </a:r>
          </a:p>
          <a:p>
            <a:pPr algn="ctr"/>
            <a:r>
              <a:rPr lang="en-US" dirty="0" smtClean="0"/>
              <a:t>On, off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4259" r="12963" b="28426"/>
          <a:stretch/>
        </p:blipFill>
        <p:spPr>
          <a:xfrm>
            <a:off x="153823" y="1293700"/>
            <a:ext cx="437678" cy="34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421" y="9553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15" y="1279404"/>
            <a:ext cx="27797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714554" y="1339201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3831" y="127251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67555" y="1049233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 smtClean="0"/>
              <a:t>Available</a:t>
            </a:r>
          </a:p>
          <a:p>
            <a:pPr algn="ctr"/>
            <a:r>
              <a:rPr lang="en-US" dirty="0" smtClean="0"/>
              <a:t>A,B,C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1279404"/>
            <a:ext cx="844871" cy="3780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9" y="394549"/>
            <a:ext cx="844871" cy="378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2" t="27346" r="10992" b="42091"/>
          <a:stretch/>
        </p:blipFill>
        <p:spPr>
          <a:xfrm>
            <a:off x="33958" y="2499126"/>
            <a:ext cx="589293" cy="2308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958" y="21432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14554" y="2376638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831" y="230171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Slider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2323538"/>
            <a:ext cx="844871" cy="378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67555" y="208798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 smtClean="0"/>
              <a:t>Range</a:t>
            </a:r>
          </a:p>
          <a:p>
            <a:pPr algn="ctr"/>
            <a:r>
              <a:rPr lang="en-US" dirty="0" smtClean="0"/>
              <a:t>0-100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97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49933"/>
          <a:stretch/>
        </p:blipFill>
        <p:spPr>
          <a:xfrm>
            <a:off x="12173" y="1274"/>
            <a:ext cx="4191690" cy="4642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572004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564224" y="2345055"/>
            <a:ext cx="274320" cy="220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89041" r="18895" b="2039"/>
          <a:stretch/>
        </p:blipFill>
        <p:spPr>
          <a:xfrm>
            <a:off x="1260399" y="4093191"/>
            <a:ext cx="3902845" cy="417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1601" y="-47504"/>
            <a:ext cx="323850" cy="48377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98271" y="469238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8578" y="4692386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78217" y="151707"/>
            <a:ext cx="4159428" cy="4341468"/>
            <a:chOff x="4495451" y="593766"/>
            <a:chExt cx="3134348" cy="32715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r="45289"/>
            <a:stretch/>
          </p:blipFill>
          <p:spPr>
            <a:xfrm>
              <a:off x="4495451" y="593766"/>
              <a:ext cx="2350674" cy="327152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60" t="34897"/>
            <a:stretch/>
          </p:blipFill>
          <p:spPr>
            <a:xfrm>
              <a:off x="6846125" y="593769"/>
              <a:ext cx="783674" cy="3271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282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490354" y="124691"/>
            <a:ext cx="4296508" cy="3565264"/>
            <a:chOff x="1490354" y="124691"/>
            <a:chExt cx="4296508" cy="35652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348"/>
            <a:stretch/>
          </p:blipFill>
          <p:spPr>
            <a:xfrm>
              <a:off x="1490354" y="124691"/>
              <a:ext cx="4296508" cy="73627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b="61558"/>
            <a:stretch/>
          </p:blipFill>
          <p:spPr>
            <a:xfrm>
              <a:off x="1490354" y="1229094"/>
              <a:ext cx="4296508" cy="17813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85" b="17841"/>
            <a:stretch/>
          </p:blipFill>
          <p:spPr>
            <a:xfrm>
              <a:off x="1490354" y="1448787"/>
              <a:ext cx="4296508" cy="18881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96" b="71169"/>
            <a:stretch/>
          </p:blipFill>
          <p:spPr>
            <a:xfrm>
              <a:off x="1490354" y="863928"/>
              <a:ext cx="4296508" cy="3384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04" b="9095"/>
            <a:stretch/>
          </p:blipFill>
          <p:spPr>
            <a:xfrm>
              <a:off x="1490354" y="3414088"/>
              <a:ext cx="4296508" cy="1960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509" r="55777" b="1"/>
            <a:stretch/>
          </p:blipFill>
          <p:spPr>
            <a:xfrm>
              <a:off x="1490354" y="3414088"/>
              <a:ext cx="1900051" cy="275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84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18" y="0"/>
            <a:ext cx="4296508" cy="2460861"/>
            <a:chOff x="1490354" y="1229094"/>
            <a:chExt cx="4296508" cy="24608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b="61558"/>
            <a:stretch/>
          </p:blipFill>
          <p:spPr>
            <a:xfrm>
              <a:off x="1490354" y="1229094"/>
              <a:ext cx="4296508" cy="17813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585" b="17841"/>
            <a:stretch/>
          </p:blipFill>
          <p:spPr>
            <a:xfrm>
              <a:off x="1490354" y="1448787"/>
              <a:ext cx="4296508" cy="18881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04" b="9095"/>
            <a:stretch/>
          </p:blipFill>
          <p:spPr>
            <a:xfrm>
              <a:off x="1490354" y="3414088"/>
              <a:ext cx="4296508" cy="19601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509" r="55777" b="1"/>
            <a:stretch/>
          </p:blipFill>
          <p:spPr>
            <a:xfrm>
              <a:off x="1490354" y="3414088"/>
              <a:ext cx="1900051" cy="275867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98026" y="371105"/>
            <a:ext cx="291554" cy="539262"/>
            <a:chOff x="7262446" y="779584"/>
            <a:chExt cx="674077" cy="43961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262446" y="785446"/>
              <a:ext cx="67407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930661" y="779584"/>
              <a:ext cx="0" cy="4396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262446" y="1219200"/>
              <a:ext cx="674077" cy="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63968" y="443369"/>
            <a:ext cx="491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tab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298026" y="1008034"/>
            <a:ext cx="291554" cy="939826"/>
            <a:chOff x="7262446" y="785446"/>
            <a:chExt cx="674077" cy="43375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262446" y="785446"/>
              <a:ext cx="67407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930662" y="785446"/>
              <a:ext cx="0" cy="4337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262446" y="1219200"/>
              <a:ext cx="674077" cy="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363968" y="1293280"/>
            <a:ext cx="4912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52240" y="202563"/>
                <a:ext cx="2043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𝑎𝑑𝑑𝑟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240" y="202563"/>
                <a:ext cx="2043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64215" y="725701"/>
                <a:ext cx="2136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15" y="725701"/>
                <a:ext cx="21360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64215" y="1601041"/>
                <a:ext cx="230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15" y="1601041"/>
                <a:ext cx="2300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4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>
            <a:off x="2256666" y="3491"/>
            <a:ext cx="385273" cy="764738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1111" y="1776706"/>
            <a:ext cx="1361011" cy="1281565"/>
            <a:chOff x="5659521" y="2514093"/>
            <a:chExt cx="1361011" cy="1281565"/>
          </a:xfrm>
        </p:grpSpPr>
        <p:grpSp>
          <p:nvGrpSpPr>
            <p:cNvPr id="7" name="Group 6"/>
            <p:cNvGrpSpPr/>
            <p:nvPr/>
          </p:nvGrpSpPr>
          <p:grpSpPr>
            <a:xfrm>
              <a:off x="5816827" y="2514093"/>
              <a:ext cx="1203705" cy="1250187"/>
              <a:chOff x="5672047" y="2529333"/>
              <a:chExt cx="1470729" cy="152752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9" t="12343" r="17117" b="26431"/>
              <a:stretch/>
            </p:blipFill>
            <p:spPr>
              <a:xfrm>
                <a:off x="5672047" y="2529333"/>
                <a:ext cx="1470729" cy="152752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3540" y="2630710"/>
                <a:ext cx="590163" cy="662384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59521" y="2984690"/>
              <a:ext cx="716813" cy="810968"/>
            </a:xfrm>
            <a:prstGeom prst="rect">
              <a:avLst/>
            </a:prstGeom>
          </p:spPr>
        </p:pic>
      </p:grpSp>
      <p:cxnSp>
        <p:nvCxnSpPr>
          <p:cNvPr id="33" name="Straight Arrow Connector 32"/>
          <p:cNvCxnSpPr>
            <a:stCxn id="4" idx="2"/>
          </p:cNvCxnSpPr>
          <p:nvPr/>
        </p:nvCxnSpPr>
        <p:spPr>
          <a:xfrm>
            <a:off x="2449303" y="768229"/>
            <a:ext cx="1507179" cy="11153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 flipH="1">
            <a:off x="770270" y="768229"/>
            <a:ext cx="1679033" cy="1008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</p:cNvCxnSpPr>
          <p:nvPr/>
        </p:nvCxnSpPr>
        <p:spPr>
          <a:xfrm>
            <a:off x="1372122" y="2401800"/>
            <a:ext cx="1575801" cy="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t="49499" r="11333" b="18332"/>
          <a:stretch/>
        </p:blipFill>
        <p:spPr>
          <a:xfrm>
            <a:off x="25154" y="177178"/>
            <a:ext cx="1254320" cy="52101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6" t="3918" r="11333" b="84649"/>
          <a:stretch/>
        </p:blipFill>
        <p:spPr>
          <a:xfrm>
            <a:off x="1949318" y="365946"/>
            <a:ext cx="327659" cy="142875"/>
          </a:xfrm>
          <a:prstGeom prst="rect">
            <a:avLst/>
          </a:prstGeom>
        </p:spPr>
      </p:pic>
      <p:cxnSp>
        <p:nvCxnSpPr>
          <p:cNvPr id="74" name="Straight Connector 73"/>
          <p:cNvCxnSpPr>
            <a:stCxn id="71" idx="3"/>
            <a:endCxn id="72" idx="1"/>
          </p:cNvCxnSpPr>
          <p:nvPr/>
        </p:nvCxnSpPr>
        <p:spPr>
          <a:xfrm flipV="1">
            <a:off x="1279474" y="437384"/>
            <a:ext cx="669844" cy="303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000992" y="3019294"/>
            <a:ext cx="160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 server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01156" y="2983612"/>
            <a:ext cx="1959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Compromised host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3984" y="647425"/>
            <a:ext cx="107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66739" y="-68697"/>
            <a:ext cx="1985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Trusted embedded device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259580" y="2055347"/>
            <a:ext cx="1766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Application level </a:t>
            </a:r>
          </a:p>
          <a:p>
            <a:pPr algn="ctr"/>
            <a:r>
              <a:rPr lang="en-US" dirty="0"/>
              <a:t>payload</a:t>
            </a:r>
          </a:p>
        </p:txBody>
      </p:sp>
      <p:sp>
        <p:nvSpPr>
          <p:cNvPr id="86" name="Rectangle 85"/>
          <p:cNvSpPr/>
          <p:nvPr/>
        </p:nvSpPr>
        <p:spPr>
          <a:xfrm rot="19683940">
            <a:off x="1055850" y="933025"/>
            <a:ext cx="1232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Forwarded</a:t>
            </a:r>
          </a:p>
          <a:p>
            <a:pPr algn="ctr"/>
            <a:r>
              <a:rPr lang="en-US" dirty="0"/>
              <a:t>keystroke</a:t>
            </a:r>
          </a:p>
        </p:txBody>
      </p:sp>
      <p:sp>
        <p:nvSpPr>
          <p:cNvPr id="87" name="Rectangle 86"/>
          <p:cNvSpPr/>
          <p:nvPr/>
        </p:nvSpPr>
        <p:spPr>
          <a:xfrm rot="2243724">
            <a:off x="2331616" y="933025"/>
            <a:ext cx="1645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Keystroke via</a:t>
            </a:r>
          </a:p>
          <a:p>
            <a:pPr algn="ctr"/>
            <a:r>
              <a:rPr lang="en-US" dirty="0"/>
              <a:t>Secure channel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21391" y="41982"/>
            <a:ext cx="1165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Keystroke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08630" y="1983877"/>
            <a:ext cx="1853328" cy="817100"/>
            <a:chOff x="6063840" y="2825139"/>
            <a:chExt cx="1853328" cy="8171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31" t="11488" r="18656" b="25898"/>
            <a:stretch/>
          </p:blipFill>
          <p:spPr>
            <a:xfrm>
              <a:off x="6761702" y="2825139"/>
              <a:ext cx="536721" cy="536721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6063840" y="3272907"/>
              <a:ext cx="1853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Input trace match</a:t>
              </a:r>
              <a:endParaRPr lang="en-US" dirty="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7" t="14524" r="11980" b="29084"/>
          <a:stretch/>
        </p:blipFill>
        <p:spPr>
          <a:xfrm>
            <a:off x="4681928" y="2174351"/>
            <a:ext cx="369493" cy="8839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t="17504" r="20401" b="30728"/>
          <a:stretch/>
        </p:blipFill>
        <p:spPr>
          <a:xfrm>
            <a:off x="2936081" y="1883568"/>
            <a:ext cx="1774032" cy="12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8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333987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370723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075435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692771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377901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683232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4717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5660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-116628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1989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-15822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737167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051086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252167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66221" y="1610290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1473039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078458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689545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903729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092440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1599992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515873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520375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1554344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372039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6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1754848" y="231693"/>
            <a:ext cx="1838733" cy="1516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4493067" y="559408"/>
            <a:ext cx="1493782" cy="963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15977" y="419565"/>
            <a:ext cx="511511" cy="1049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4455506" y="228340"/>
            <a:ext cx="156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</a:t>
            </a:r>
            <a:r>
              <a:rPr lang="en-US" dirty="0" smtClean="0"/>
              <a:t>server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555888" y="-88906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-10160" y="-4064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  <a:r>
              <a:rPr lang="en-US" sz="1600" dirty="0" smtClean="0"/>
              <a:t>RIDGE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3664" y="619760"/>
            <a:ext cx="369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020930" y="338738"/>
            <a:ext cx="1349774" cy="369332"/>
            <a:chOff x="7903181" y="3744883"/>
            <a:chExt cx="1349774" cy="369332"/>
          </a:xfrm>
        </p:grpSpPr>
        <p:sp>
          <p:nvSpPr>
            <p:cNvPr id="13" name="Oval 1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47176" y="3744883"/>
              <a:ext cx="1205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Send fields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53663" y="914563"/>
            <a:ext cx="19031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6705" y="582753"/>
            <a:ext cx="1112527" cy="646331"/>
            <a:chOff x="7903181" y="3618106"/>
            <a:chExt cx="1112527" cy="646331"/>
          </a:xfrm>
        </p:grpSpPr>
        <p:sp>
          <p:nvSpPr>
            <p:cNvPr id="19" name="Oval 1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51838" y="3618106"/>
              <a:ext cx="10638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Autofill data</a:t>
              </a:r>
              <a:endParaRPr lang="en-US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220720" y="914563"/>
            <a:ext cx="12242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80819" y="605408"/>
            <a:ext cx="991113" cy="646331"/>
            <a:chOff x="7903181" y="3618106"/>
            <a:chExt cx="991113" cy="646331"/>
          </a:xfrm>
        </p:grpSpPr>
        <p:sp>
          <p:nvSpPr>
            <p:cNvPr id="23" name="Oval 2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63595" y="3618106"/>
              <a:ext cx="930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HTTP payload</a:t>
              </a:r>
              <a:endParaRPr lang="en-US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53663" y="1402080"/>
            <a:ext cx="36913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8844" y="1101241"/>
            <a:ext cx="1062155" cy="646331"/>
            <a:chOff x="7903181" y="3618106"/>
            <a:chExt cx="1062155" cy="646331"/>
          </a:xfrm>
        </p:grpSpPr>
        <p:sp>
          <p:nvSpPr>
            <p:cNvPr id="29" name="Oval 2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41483" y="3618106"/>
              <a:ext cx="10238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Signed data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112" y="1505853"/>
            <a:ext cx="1023853" cy="369332"/>
            <a:chOff x="7887530" y="3756606"/>
            <a:chExt cx="102385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87530" y="3756606"/>
              <a:ext cx="1023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Fetch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39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6508515" y="1332979"/>
            <a:ext cx="2100607" cy="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82048" y="1332979"/>
            <a:ext cx="2441998" cy="0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0779" y="2236530"/>
            <a:ext cx="2064592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7905" y="1982691"/>
            <a:ext cx="2278211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WebUSB/</a:t>
            </a:r>
            <a:r>
              <a:rPr lang="en-US" dirty="0" err="1" smtClean="0">
                <a:solidFill>
                  <a:schemeClr val="tx1"/>
                </a:solidFill>
              </a:rPr>
              <a:t>WebBT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558892" y="318842"/>
            <a:ext cx="2273083" cy="18741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262619" y="1068431"/>
            <a:ext cx="508326" cy="7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flipH="1">
            <a:off x="7976417" y="-68180"/>
            <a:ext cx="286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</a:t>
            </a:r>
            <a:r>
              <a:rPr lang="en-US" dirty="0" smtClean="0"/>
              <a:t>I</a:t>
            </a:r>
            <a:r>
              <a:rPr lang="en-US" sz="1400" dirty="0" smtClean="0"/>
              <a:t>NTEGRI</a:t>
            </a:r>
            <a:r>
              <a:rPr lang="en-US" dirty="0" smtClean="0"/>
              <a:t>K</a:t>
            </a:r>
            <a:r>
              <a:rPr lang="en-US" sz="1400" dirty="0" smtClean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 smtClean="0"/>
              <a:t>component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1989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704588" y="54687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</a:t>
            </a:r>
            <a:r>
              <a:rPr lang="en-US" sz="1600" dirty="0" smtClean="0"/>
              <a:t>RIDGE</a:t>
            </a:r>
            <a:endParaRPr lang="en-US" sz="20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0988" y="1532314"/>
            <a:ext cx="515054" cy="58270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2" y="520375"/>
            <a:ext cx="2118897" cy="13673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372039"/>
            <a:ext cx="1320210" cy="100675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14355" y="550514"/>
            <a:ext cx="1700383" cy="369332"/>
            <a:chOff x="7903181" y="3744883"/>
            <a:chExt cx="1700383" cy="369332"/>
          </a:xfrm>
        </p:grpSpPr>
        <p:sp>
          <p:nvSpPr>
            <p:cNvPr id="2" name="Oval 1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047176" y="3744883"/>
              <a:ext cx="1556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Open web app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flipH="1">
            <a:off x="6830722" y="1068431"/>
            <a:ext cx="1767947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981330" y="353510"/>
            <a:ext cx="1401903" cy="369332"/>
            <a:chOff x="7903181" y="3744883"/>
            <a:chExt cx="1401903" cy="369332"/>
          </a:xfrm>
        </p:grpSpPr>
        <p:sp>
          <p:nvSpPr>
            <p:cNvPr id="47" name="Oval 4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36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2382048" y="806702"/>
            <a:ext cx="2205204" cy="29969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21129631">
            <a:off x="2661107" y="598679"/>
            <a:ext cx="1803213" cy="369332"/>
            <a:chOff x="7903181" y="3734635"/>
            <a:chExt cx="1803213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9896" y="3734635"/>
              <a:ext cx="1726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WebUSB trigger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65219" y="1000693"/>
            <a:ext cx="1407226" cy="369332"/>
            <a:chOff x="7903181" y="3744883"/>
            <a:chExt cx="1407226" cy="369332"/>
          </a:xfrm>
        </p:grpSpPr>
        <p:sp>
          <p:nvSpPr>
            <p:cNvPr id="57" name="Oval 5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6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>
            <a:off x="6830722" y="699099"/>
            <a:ext cx="1778400" cy="0"/>
          </a:xfrm>
          <a:prstGeom prst="straightConnector1">
            <a:avLst/>
          </a:prstGeom>
          <a:ln w="19050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981330" y="722842"/>
            <a:ext cx="1254940" cy="369332"/>
            <a:chOff x="7903181" y="3744883"/>
            <a:chExt cx="1254940" cy="369332"/>
          </a:xfrm>
        </p:grpSpPr>
        <p:sp>
          <p:nvSpPr>
            <p:cNvPr id="69" name="Oval 6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47176" y="3744883"/>
              <a:ext cx="1110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JavaScript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2347824" y="1390604"/>
            <a:ext cx="2239427" cy="46499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736522">
            <a:off x="2556987" y="1568907"/>
            <a:ext cx="2028578" cy="369332"/>
            <a:chOff x="7903181" y="3718736"/>
            <a:chExt cx="2028578" cy="369332"/>
          </a:xfrm>
        </p:grpSpPr>
        <p:sp>
          <p:nvSpPr>
            <p:cNvPr id="73" name="Oval 7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028994" y="3718736"/>
              <a:ext cx="1902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Forward keystroke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0913" y="1262306"/>
            <a:ext cx="1166031" cy="646331"/>
            <a:chOff x="7790795" y="3744883"/>
            <a:chExt cx="1166031" cy="646331"/>
          </a:xfrm>
        </p:grpSpPr>
        <p:sp>
          <p:nvSpPr>
            <p:cNvPr id="80" name="Oval 79"/>
            <p:cNvSpPr/>
            <p:nvPr/>
          </p:nvSpPr>
          <p:spPr>
            <a:xfrm>
              <a:off x="7790795" y="390417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93714" y="3744883"/>
              <a:ext cx="10631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(labeling)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H="1">
            <a:off x="6830722" y="1706888"/>
            <a:ext cx="1767947" cy="0"/>
          </a:xfrm>
          <a:prstGeom prst="straightConnector1">
            <a:avLst/>
          </a:prstGeom>
          <a:ln w="19050">
            <a:prstDash val="sys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6922603" y="1376198"/>
            <a:ext cx="1497764" cy="369332"/>
            <a:chOff x="7903181" y="3744883"/>
            <a:chExt cx="1497764" cy="369332"/>
          </a:xfrm>
        </p:grpSpPr>
        <p:sp>
          <p:nvSpPr>
            <p:cNvPr id="84" name="Oval 8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047176" y="3744883"/>
              <a:ext cx="1353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App payload</a:t>
              </a: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>
            <a:off x="2281891" y="1755646"/>
            <a:ext cx="2282806" cy="522323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508594" y="2267433"/>
            <a:ext cx="2322128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794906" y="1814103"/>
            <a:ext cx="1832299" cy="45333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072225" y="2220334"/>
            <a:ext cx="1436290" cy="369332"/>
            <a:chOff x="7903181" y="3761610"/>
            <a:chExt cx="1436290" cy="369332"/>
          </a:xfrm>
        </p:grpSpPr>
        <p:sp>
          <p:nvSpPr>
            <p:cNvPr id="97" name="Oval 9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045462" y="3761610"/>
              <a:ext cx="1294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r>
                <a:rPr lang="en-US" sz="1400" dirty="0" smtClean="0"/>
                <a:t>RIDGE</a:t>
              </a:r>
              <a:r>
                <a:rPr lang="en-US" dirty="0" smtClean="0"/>
                <a:t> </a:t>
              </a:r>
              <a:r>
                <a:rPr lang="en-US" dirty="0"/>
                <a:t>trace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836462" y="1908637"/>
            <a:ext cx="1571864" cy="369332"/>
            <a:chOff x="4259097" y="4205568"/>
            <a:chExt cx="1571864" cy="369332"/>
          </a:xfrm>
        </p:grpSpPr>
        <p:sp>
          <p:nvSpPr>
            <p:cNvPr id="103" name="Rectangle 102"/>
            <p:cNvSpPr/>
            <p:nvPr/>
          </p:nvSpPr>
          <p:spPr>
            <a:xfrm>
              <a:off x="4578952" y="4205568"/>
              <a:ext cx="1252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Match data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59097" y="4205568"/>
              <a:ext cx="443972" cy="369332"/>
              <a:chOff x="2686295" y="4020902"/>
              <a:chExt cx="443972" cy="369332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745765" y="4057975"/>
                <a:ext cx="284467" cy="29714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86295" y="4020902"/>
                <a:ext cx="4439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10</a:t>
                </a:r>
                <a:endParaRPr lang="en-US" dirty="0"/>
              </a:p>
            </p:txBody>
          </p:sp>
        </p:grpSp>
      </p:grp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764889" y="587549"/>
            <a:ext cx="595185" cy="1220925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558892" y="1332979"/>
            <a:ext cx="2264172" cy="0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54178" y="2164819"/>
            <a:ext cx="505012" cy="0"/>
          </a:xfrm>
          <a:prstGeom prst="straightConnector1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54178" y="2385107"/>
            <a:ext cx="505012" cy="0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2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884980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921716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626428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1243764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928894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1234225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5660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4717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434365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531095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535171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1288160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602079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803160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1782" y="15857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2024032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629451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1240538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1454722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643433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2150985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1066866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1071368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2105337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923032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r="24156"/>
          <a:stretch/>
        </p:blipFill>
        <p:spPr>
          <a:xfrm>
            <a:off x="619125" y="2385391"/>
            <a:ext cx="590550" cy="1140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5" t="16581" r="13676" b="30427"/>
          <a:stretch/>
        </p:blipFill>
        <p:spPr>
          <a:xfrm rot="5400000">
            <a:off x="2073736" y="2544947"/>
            <a:ext cx="1140068" cy="820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8611" r="6944" b="23195"/>
          <a:stretch/>
        </p:blipFill>
        <p:spPr>
          <a:xfrm>
            <a:off x="4107686" y="2385390"/>
            <a:ext cx="1437276" cy="1140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6568579" y="2385391"/>
            <a:ext cx="2184334" cy="1140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9776530" y="2385391"/>
            <a:ext cx="1042534" cy="11400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6301" y="36385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60521" y="3638550"/>
            <a:ext cx="122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Embedded Device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5909" y="3638550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0331" y="3638550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9511" y="3638550"/>
            <a:ext cx="13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1209675" y="2955424"/>
            <a:ext cx="102361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84069" y="2955424"/>
            <a:ext cx="102361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49383" y="2955424"/>
            <a:ext cx="102361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751944" y="2961774"/>
            <a:ext cx="102361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23316" y="25860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51923" y="2598792"/>
            <a:ext cx="1100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Protected</a:t>
            </a:r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4962" y="2598792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50501" y="259879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2" name="Left Brace 1"/>
          <p:cNvSpPr/>
          <p:nvPr/>
        </p:nvSpPr>
        <p:spPr>
          <a:xfrm rot="5400000">
            <a:off x="4731188" y="434910"/>
            <a:ext cx="190271" cy="3484510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71797" y="1690135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54" y="1616743"/>
            <a:ext cx="435989" cy="483592"/>
          </a:xfrm>
          <a:prstGeom prst="rect">
            <a:avLst/>
          </a:prstGeom>
        </p:spPr>
      </p:pic>
      <p:sp>
        <p:nvSpPr>
          <p:cNvPr id="31" name="Left Brace 30"/>
          <p:cNvSpPr/>
          <p:nvPr/>
        </p:nvSpPr>
        <p:spPr>
          <a:xfrm rot="5400000">
            <a:off x="1740388" y="960768"/>
            <a:ext cx="190271" cy="2432798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5400000">
            <a:off x="7581199" y="1101558"/>
            <a:ext cx="190271" cy="2151218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84377" y="1690135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25188" y="1690135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00" y="1661781"/>
            <a:ext cx="408968" cy="4089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95" y="1661781"/>
            <a:ext cx="408968" cy="4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812868-8ECC-4A37-A2D8-8E55F2760A69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41817</TotalTime>
  <Words>718</Words>
  <Application>Microsoft Office PowerPoint</Application>
  <PresentationFormat>Widescreen</PresentationFormat>
  <Paragraphs>398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307</cp:revision>
  <dcterms:created xsi:type="dcterms:W3CDTF">2017-09-12T09:13:58Z</dcterms:created>
  <dcterms:modified xsi:type="dcterms:W3CDTF">2018-09-21T13:55:40Z</dcterms:modified>
</cp:coreProperties>
</file>