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9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945A-F83E-4E01-9F63-7F4869AFFE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DDB-5C5C-454A-9574-2A3AAD43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945A-F83E-4E01-9F63-7F4869AFFE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DDB-5C5C-454A-9574-2A3AAD43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945A-F83E-4E01-9F63-7F4869AFFE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DDB-5C5C-454A-9574-2A3AAD43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945A-F83E-4E01-9F63-7F4869AFFE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DDB-5C5C-454A-9574-2A3AAD43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945A-F83E-4E01-9F63-7F4869AFFE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DDB-5C5C-454A-9574-2A3AAD43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0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945A-F83E-4E01-9F63-7F4869AFFE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DDB-5C5C-454A-9574-2A3AAD43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3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945A-F83E-4E01-9F63-7F4869AFFE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DDB-5C5C-454A-9574-2A3AAD43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2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945A-F83E-4E01-9F63-7F4869AFFE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DDB-5C5C-454A-9574-2A3AAD43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7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945A-F83E-4E01-9F63-7F4869AFFE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DDB-5C5C-454A-9574-2A3AAD43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945A-F83E-4E01-9F63-7F4869AFFE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DDB-5C5C-454A-9574-2A3AAD43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945A-F83E-4E01-9F63-7F4869AFFE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DDB-5C5C-454A-9574-2A3AAD43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4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945A-F83E-4E01-9F63-7F4869AFFE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5DDB-5C5C-454A-9574-2A3AAD43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6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stCxn id="13" idx="2"/>
          </p:cNvCxnSpPr>
          <p:nvPr/>
        </p:nvCxnSpPr>
        <p:spPr>
          <a:xfrm flipH="1">
            <a:off x="6015783" y="1259790"/>
            <a:ext cx="27635" cy="5066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340404" y="5796972"/>
            <a:ext cx="15417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Re encryption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6987" y="285750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14734" y="285750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6634" y="903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hub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56834" y="1265108"/>
            <a:ext cx="19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[OS	Browser]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8350" y="903158"/>
            <a:ext cx="8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29234" y="903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hub 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03484" y="1265108"/>
            <a:ext cx="19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[OS	Browser]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05000" y="903158"/>
            <a:ext cx="8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62114" y="890458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Relay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776045" y="1968500"/>
            <a:ext cx="22587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01473" y="1681778"/>
            <a:ext cx="1155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Web Request</a:t>
            </a:r>
            <a:endParaRPr lang="en-US" sz="1400" dirty="0"/>
          </a:p>
        </p:txBody>
      </p:sp>
      <p:cxnSp>
        <p:nvCxnSpPr>
          <p:cNvPr id="22" name="Straight Connector 21"/>
          <p:cNvCxnSpPr>
            <a:stCxn id="6" idx="2"/>
          </p:cNvCxnSpPr>
          <p:nvPr/>
        </p:nvCxnSpPr>
        <p:spPr>
          <a:xfrm flipH="1">
            <a:off x="1340287" y="1272490"/>
            <a:ext cx="1" cy="5053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02314" y="1681778"/>
            <a:ext cx="0" cy="473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76046" y="1681778"/>
            <a:ext cx="0" cy="473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76294" y="1728232"/>
            <a:ext cx="0" cy="4691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743094" y="1728232"/>
            <a:ext cx="0" cy="4691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2"/>
          </p:cNvCxnSpPr>
          <p:nvPr/>
        </p:nvCxnSpPr>
        <p:spPr>
          <a:xfrm>
            <a:off x="10712888" y="1272490"/>
            <a:ext cx="10559" cy="4913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776044" y="2353456"/>
            <a:ext cx="22587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01473" y="2066734"/>
            <a:ext cx="1155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WebUSB</a:t>
            </a:r>
            <a:r>
              <a:rPr lang="en-US" sz="1400" dirty="0" smtClean="0"/>
              <a:t> JS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2090398" y="1655383"/>
            <a:ext cx="108254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Initialization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852278" y="2522880"/>
            <a:ext cx="162858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Authenticate server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340287" y="2796446"/>
            <a:ext cx="4694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40893" y="3065186"/>
            <a:ext cx="162858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Authenticate server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034831" y="3319702"/>
            <a:ext cx="46886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356823" y="2843054"/>
            <a:ext cx="4678007" cy="468919"/>
            <a:chOff x="987539" y="2843055"/>
            <a:chExt cx="4678007" cy="412750"/>
          </a:xfrm>
        </p:grpSpPr>
        <p:sp>
          <p:nvSpPr>
            <p:cNvPr id="58" name="Left-Right Arrow 57"/>
            <p:cNvSpPr/>
            <p:nvPr/>
          </p:nvSpPr>
          <p:spPr>
            <a:xfrm>
              <a:off x="987539" y="2843055"/>
              <a:ext cx="4678007" cy="412750"/>
            </a:xfrm>
            <a:prstGeom prst="leftRightArrow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2763961" y="2903438"/>
                  <a:ext cx="2179636" cy="317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/>
                    <a:t>TLS Channel 1 (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)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961" y="2903438"/>
                  <a:ext cx="2179636" cy="317203"/>
                </a:xfrm>
                <a:prstGeom prst="rect">
                  <a:avLst/>
                </a:prstGeom>
                <a:blipFill>
                  <a:blip r:embed="rId2"/>
                  <a:stretch>
                    <a:fillRect l="-838" t="-1695"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6034880" y="3420487"/>
            <a:ext cx="4678007" cy="478592"/>
            <a:chOff x="987539" y="2843055"/>
            <a:chExt cx="4678007" cy="412750"/>
          </a:xfrm>
        </p:grpSpPr>
        <p:sp>
          <p:nvSpPr>
            <p:cNvPr id="63" name="Left-Right Arrow 62"/>
            <p:cNvSpPr/>
            <p:nvPr/>
          </p:nvSpPr>
          <p:spPr>
            <a:xfrm>
              <a:off x="987539" y="2843055"/>
              <a:ext cx="4678007" cy="412750"/>
            </a:xfrm>
            <a:prstGeom prst="leftRightArrow">
              <a:avLst/>
            </a:prstGeom>
            <a:ln w="1905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2763961" y="2903438"/>
                  <a:ext cx="2192395" cy="317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/>
                    <a:t>TLS Channel 2 (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)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961" y="2903438"/>
                  <a:ext cx="2192395" cy="317203"/>
                </a:xfrm>
                <a:prstGeom prst="rect">
                  <a:avLst/>
                </a:prstGeom>
                <a:blipFill>
                  <a:blip r:embed="rId3"/>
                  <a:stretch>
                    <a:fillRect l="-833" t="-1667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Left Brace 64"/>
          <p:cNvSpPr/>
          <p:nvPr/>
        </p:nvSpPr>
        <p:spPr>
          <a:xfrm>
            <a:off x="1225987" y="1854200"/>
            <a:ext cx="89672" cy="52270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75696" y="1936293"/>
            <a:ext cx="645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Set up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034830" y="2244070"/>
            <a:ext cx="4688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892363" y="2090182"/>
            <a:ext cx="64536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Set up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12293" y="4130993"/>
            <a:ext cx="162858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Authenticate hub B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340287" y="4404559"/>
            <a:ext cx="9372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212293" y="4454437"/>
            <a:ext cx="162858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Authenticate hub A</a:t>
            </a:r>
            <a:endParaRPr lang="en-US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1356823" y="4728003"/>
            <a:ext cx="935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340287" y="5313958"/>
            <a:ext cx="4643985" cy="52169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055293" y="5313958"/>
            <a:ext cx="4673989" cy="52169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340287" y="5362566"/>
            <a:ext cx="9366765" cy="598892"/>
            <a:chOff x="987539" y="2837192"/>
            <a:chExt cx="4678007" cy="598892"/>
          </a:xfrm>
        </p:grpSpPr>
        <p:sp>
          <p:nvSpPr>
            <p:cNvPr id="81" name="Left-Right Arrow 80"/>
            <p:cNvSpPr/>
            <p:nvPr/>
          </p:nvSpPr>
          <p:spPr>
            <a:xfrm>
              <a:off x="987539" y="2837192"/>
              <a:ext cx="4678007" cy="451009"/>
            </a:xfrm>
            <a:prstGeom prst="leftRightArrow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/>
                <p:cNvSpPr/>
                <p:nvPr/>
              </p:nvSpPr>
              <p:spPr>
                <a:xfrm>
                  <a:off x="2763961" y="2903438"/>
                  <a:ext cx="1897442" cy="532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/>
                    <a:t>TLS Channel 3 between hub A and B (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)</a:t>
                  </a:r>
                  <a:endParaRPr lang="en-US" sz="1400" dirty="0"/>
                </a:p>
                <a:p>
                  <a:endParaRPr lang="en-US" sz="1400" dirty="0"/>
                </a:p>
              </p:txBody>
            </p:sp>
          </mc:Choice>
          <mc:Fallback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961" y="2903438"/>
                  <a:ext cx="1897442" cy="532646"/>
                </a:xfrm>
                <a:prstGeom prst="rect">
                  <a:avLst/>
                </a:prstGeom>
                <a:blipFill>
                  <a:blip r:embed="rId4"/>
                  <a:stretch>
                    <a:fillRect l="-481"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Rectangle 82"/>
          <p:cNvSpPr/>
          <p:nvPr/>
        </p:nvSpPr>
        <p:spPr>
          <a:xfrm>
            <a:off x="2463339" y="5852955"/>
            <a:ext cx="14911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TLS Channel 1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464467" y="5852955"/>
            <a:ext cx="14911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TLS Channel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864251" y="2236330"/>
            <a:ext cx="141005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Communication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40287" y="1889368"/>
            <a:ext cx="2435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340288" y="2470696"/>
            <a:ext cx="2435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8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34</cp:revision>
  <dcterms:created xsi:type="dcterms:W3CDTF">2017-08-17T14:55:36Z</dcterms:created>
  <dcterms:modified xsi:type="dcterms:W3CDTF">2017-08-17T15:29:18Z</dcterms:modified>
</cp:coreProperties>
</file>