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56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124A-4C24-439C-8F3D-3CDC5899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CAE95-CC7B-43EF-8426-1A8B69130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29C9A-EBC5-4828-846B-9062E86B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E909-55C7-4695-B0CB-EF1E2DC6069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8B70C-1F35-4EF7-AEC4-57311D68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EC027-F0C8-4BDC-805B-180ACF66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E4C3-7FFB-4A64-BEDE-69BAB78E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1A6B-DDCA-46DB-A198-3F892550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A857C-1646-4724-B8FC-52B172D7B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F4901-94A2-42FC-BBA8-0C054A13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E909-55C7-4695-B0CB-EF1E2DC6069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780ED-091C-4CE5-B7B5-7C6C7EF1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ADBD0-56B7-43D2-BE79-10921D42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E4C3-7FFB-4A64-BEDE-69BAB78E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6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CF2B9-DECC-4370-8120-5D1D6EE70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F6A38-540D-4F30-88F1-5864F2817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77694-BFBD-4F6C-A9E7-692D196E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E909-55C7-4695-B0CB-EF1E2DC6069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56399-D351-4A0D-AE04-836B6386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E5A81-17F3-40C9-B620-01B11DFC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E4C3-7FFB-4A64-BEDE-69BAB78E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1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10E4-63CB-4F46-94DF-D0A5F96A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5002-6904-49B7-9153-081C78E63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80688-8A2C-4543-8687-150D80F1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E909-55C7-4695-B0CB-EF1E2DC6069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895A8-8A7A-457B-AFC0-38D1D82B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D1BDD-212E-4D2C-8BE5-8C1BA448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E4C3-7FFB-4A64-BEDE-69BAB78E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8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152A-993A-4FAC-B71A-C4B8029D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32159-F39D-4A01-8B4C-191D9EAF5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BEC69-6393-4510-920A-C9EEBC68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E909-55C7-4695-B0CB-EF1E2DC6069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1E995-16E6-4FB2-B9D4-9DD5B107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BD48-24DA-4EFB-ACB9-AFCF89BA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E4C3-7FFB-4A64-BEDE-69BAB78E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6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0F9D-B76A-4441-B165-FE3D24F5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4378E-395F-410C-AE8E-2444AF6F4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0D664-9126-407F-85EE-AF0DA5CFD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D4AC7-6068-4D7C-BB73-C4787140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E909-55C7-4695-B0CB-EF1E2DC6069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A2521-72D8-4C9E-9E80-980AB44E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6CACE-6D21-4859-86F1-C122854A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E4C3-7FFB-4A64-BEDE-69BAB78E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5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1B18-21AA-4379-88D5-4F26E1A2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ACB4A-DE5B-4CEF-B944-9A4D67EC6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EE53-7E0A-41E8-B4CA-EB4CC93B7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7F28C-46F1-455D-94F6-2E00FFDD0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20A96-CA2B-4470-8094-3EFB254D4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F521C9-A4A0-4F9A-89BF-F56602C6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E909-55C7-4695-B0CB-EF1E2DC6069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005C6-4E23-44B8-8DC2-2FB6AFCC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8AF31-5FD6-4370-A292-F79FB752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E4C3-7FFB-4A64-BEDE-69BAB78E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3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E4E8-0B8D-44A0-9114-26436AC0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F470D-FE00-4DF9-A0C0-12921952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E909-55C7-4695-B0CB-EF1E2DC6069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1C338-D771-433E-8BF2-9CB99C1F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64354-6521-4A2D-AA99-1D5921F9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E4C3-7FFB-4A64-BEDE-69BAB78E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2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24197-723C-46F8-A1AC-83853EE3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E909-55C7-4695-B0CB-EF1E2DC6069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B814E-7450-46C8-9A21-2D9ABE9C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771B3-DCB3-4D65-A4C4-E30A7FB2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E4C3-7FFB-4A64-BEDE-69BAB78E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BCD-247F-476A-90A7-E644308A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20C79-E214-4D68-AD7C-CE2BCFAB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D3FBD-4128-4270-96C6-A9C9738BC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96F7D-943D-44D1-99BA-610B1446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E909-55C7-4695-B0CB-EF1E2DC6069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EFF95-3A40-4C40-A782-76207878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A9A45-621F-4264-804D-0151DBC1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E4C3-7FFB-4A64-BEDE-69BAB78E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3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CEBB-F612-4A35-A162-7F5F20E12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22ED1-A66A-4A2B-B0E5-E996B9581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BB281-4451-4972-AA4D-D61BDC442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DDC66-2FEB-44C8-AAA0-08943977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E909-55C7-4695-B0CB-EF1E2DC6069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015B3-D0D1-4389-8E81-38CFCF12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55B3D-0761-45F8-AC70-744F16DE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E4C3-7FFB-4A64-BEDE-69BAB78E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9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7C9E0A-9E62-48F0-A06B-89B3D7E0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8C373-F27F-49EE-806D-98C498262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325A5-983E-4391-BE78-EDEA36B62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1E909-55C7-4695-B0CB-EF1E2DC6069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E33A3-3EAB-4FC2-882C-7FD0D1C76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F4603-B1E0-418E-9904-5F3D7AF00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0E4C3-7FFB-4A64-BEDE-69BAB78E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7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B71C1C-CB2A-41D7-BB2B-F8D660D662E6}"/>
              </a:ext>
            </a:extLst>
          </p:cNvPr>
          <p:cNvSpPr/>
          <p:nvPr/>
        </p:nvSpPr>
        <p:spPr>
          <a:xfrm>
            <a:off x="3313741" y="2053867"/>
            <a:ext cx="1333202" cy="762000"/>
          </a:xfrm>
          <a:prstGeom prst="rect">
            <a:avLst/>
          </a:prstGeom>
          <a:solidFill>
            <a:srgbClr val="74AAE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4AE3A3-4EC9-4053-BFA5-3D5A56F7A596}"/>
              </a:ext>
            </a:extLst>
          </p:cNvPr>
          <p:cNvSpPr/>
          <p:nvPr/>
        </p:nvSpPr>
        <p:spPr>
          <a:xfrm>
            <a:off x="74944" y="1139467"/>
            <a:ext cx="4572000" cy="762000"/>
          </a:xfrm>
          <a:prstGeom prst="rect">
            <a:avLst/>
          </a:prstGeom>
          <a:solidFill>
            <a:srgbClr val="FD7F8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CE45D2-681A-4428-932E-562958FD0D6A}"/>
              </a:ext>
            </a:extLst>
          </p:cNvPr>
          <p:cNvSpPr/>
          <p:nvPr/>
        </p:nvSpPr>
        <p:spPr>
          <a:xfrm>
            <a:off x="74944" y="225067"/>
            <a:ext cx="1143000" cy="762000"/>
          </a:xfrm>
          <a:prstGeom prst="rect">
            <a:avLst/>
          </a:prstGeom>
          <a:solidFill>
            <a:srgbClr val="FFE07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90D9F3-294A-4780-A2BE-6DB309B74B66}"/>
              </a:ext>
            </a:extLst>
          </p:cNvPr>
          <p:cNvSpPr/>
          <p:nvPr/>
        </p:nvSpPr>
        <p:spPr>
          <a:xfrm>
            <a:off x="1788253" y="225067"/>
            <a:ext cx="1143000" cy="762000"/>
          </a:xfrm>
          <a:prstGeom prst="rect">
            <a:avLst/>
          </a:prstGeom>
          <a:solidFill>
            <a:srgbClr val="FFE07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BE6033-E817-4854-B1F5-A14B0129247F}"/>
              </a:ext>
            </a:extLst>
          </p:cNvPr>
          <p:cNvSpPr/>
          <p:nvPr/>
        </p:nvSpPr>
        <p:spPr>
          <a:xfrm>
            <a:off x="3501563" y="225067"/>
            <a:ext cx="1143000" cy="762000"/>
          </a:xfrm>
          <a:prstGeom prst="rect">
            <a:avLst/>
          </a:prstGeom>
          <a:solidFill>
            <a:srgbClr val="91E58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B5E617-DBE0-4B8B-A78B-F41F1FB24114}"/>
              </a:ext>
            </a:extLst>
          </p:cNvPr>
          <p:cNvSpPr/>
          <p:nvPr/>
        </p:nvSpPr>
        <p:spPr>
          <a:xfrm>
            <a:off x="5248986" y="1139467"/>
            <a:ext cx="4572000" cy="762000"/>
          </a:xfrm>
          <a:prstGeom prst="rect">
            <a:avLst/>
          </a:prstGeom>
          <a:solidFill>
            <a:srgbClr val="FD7F8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53AE3F-7BB0-4F94-A137-E63213C2ACB4}"/>
              </a:ext>
            </a:extLst>
          </p:cNvPr>
          <p:cNvSpPr/>
          <p:nvPr/>
        </p:nvSpPr>
        <p:spPr>
          <a:xfrm>
            <a:off x="5248986" y="225067"/>
            <a:ext cx="1143000" cy="762000"/>
          </a:xfrm>
          <a:prstGeom prst="rect">
            <a:avLst/>
          </a:prstGeom>
          <a:solidFill>
            <a:srgbClr val="FFE07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827788-8065-4132-8EB0-ED929A7EE209}"/>
              </a:ext>
            </a:extLst>
          </p:cNvPr>
          <p:cNvSpPr/>
          <p:nvPr/>
        </p:nvSpPr>
        <p:spPr>
          <a:xfrm>
            <a:off x="6962295" y="225067"/>
            <a:ext cx="1143000" cy="762000"/>
          </a:xfrm>
          <a:prstGeom prst="rect">
            <a:avLst/>
          </a:prstGeom>
          <a:solidFill>
            <a:srgbClr val="FFE07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6D1AB7-5D0E-4D94-BF98-747662D71331}"/>
              </a:ext>
            </a:extLst>
          </p:cNvPr>
          <p:cNvSpPr/>
          <p:nvPr/>
        </p:nvSpPr>
        <p:spPr>
          <a:xfrm>
            <a:off x="1031568" y="3147609"/>
            <a:ext cx="2356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Traditional platforms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63E833-9858-4252-806A-DE5A9DCFDF04}"/>
              </a:ext>
            </a:extLst>
          </p:cNvPr>
          <p:cNvSpPr/>
          <p:nvPr/>
        </p:nvSpPr>
        <p:spPr>
          <a:xfrm>
            <a:off x="6937285" y="3147608"/>
            <a:ext cx="11237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Intel SGX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ECADED-3561-417C-B631-20D121E9C134}"/>
              </a:ext>
            </a:extLst>
          </p:cNvPr>
          <p:cNvSpPr/>
          <p:nvPr/>
        </p:nvSpPr>
        <p:spPr>
          <a:xfrm>
            <a:off x="8383167" y="1992576"/>
            <a:ext cx="1511634" cy="94342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B31831-7A4C-44CD-856C-441897BC9448}"/>
              </a:ext>
            </a:extLst>
          </p:cNvPr>
          <p:cNvSpPr/>
          <p:nvPr/>
        </p:nvSpPr>
        <p:spPr>
          <a:xfrm>
            <a:off x="8599406" y="47975"/>
            <a:ext cx="1295392" cy="100038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60CAC8-38CA-4BB0-AEF1-97B30F5CBE43}"/>
              </a:ext>
            </a:extLst>
          </p:cNvPr>
          <p:cNvGrpSpPr/>
          <p:nvPr/>
        </p:nvGrpSpPr>
        <p:grpSpPr>
          <a:xfrm>
            <a:off x="0" y="89494"/>
            <a:ext cx="4723144" cy="2906429"/>
            <a:chOff x="1158941" y="3336266"/>
            <a:chExt cx="5087078" cy="297246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3938D39-B6A5-4B25-AA32-61A16491336D}"/>
                </a:ext>
              </a:extLst>
            </p:cNvPr>
            <p:cNvCxnSpPr/>
            <p:nvPr/>
          </p:nvCxnSpPr>
          <p:spPr>
            <a:xfrm>
              <a:off x="6246019" y="3339834"/>
              <a:ext cx="0" cy="2968892"/>
            </a:xfrm>
            <a:prstGeom prst="line">
              <a:avLst/>
            </a:prstGeom>
            <a:ln w="28575" cap="sq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F9B4571-9C9B-4C85-BB1E-6A587945C533}"/>
                </a:ext>
              </a:extLst>
            </p:cNvPr>
            <p:cNvCxnSpPr/>
            <p:nvPr/>
          </p:nvCxnSpPr>
          <p:spPr>
            <a:xfrm>
              <a:off x="1158941" y="6308726"/>
              <a:ext cx="5087078" cy="0"/>
            </a:xfrm>
            <a:prstGeom prst="line">
              <a:avLst/>
            </a:prstGeom>
            <a:ln w="28575" cap="sq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6B6A0DD-A66D-45A0-AABB-E2B066A92119}"/>
                </a:ext>
              </a:extLst>
            </p:cNvPr>
            <p:cNvCxnSpPr/>
            <p:nvPr/>
          </p:nvCxnSpPr>
          <p:spPr>
            <a:xfrm>
              <a:off x="1158941" y="4373079"/>
              <a:ext cx="0" cy="1935647"/>
            </a:xfrm>
            <a:prstGeom prst="line">
              <a:avLst/>
            </a:prstGeom>
            <a:ln w="28575" cap="sq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4FC31E-A2F4-4E7E-9066-06E7BD547F43}"/>
                </a:ext>
              </a:extLst>
            </p:cNvPr>
            <p:cNvCxnSpPr/>
            <p:nvPr/>
          </p:nvCxnSpPr>
          <p:spPr>
            <a:xfrm>
              <a:off x="1158941" y="4324514"/>
              <a:ext cx="3691863" cy="0"/>
            </a:xfrm>
            <a:prstGeom prst="line">
              <a:avLst/>
            </a:prstGeom>
            <a:ln w="28575" cap="sq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98FCFE6-CE0E-4AFD-98CA-324480C4FBD8}"/>
                </a:ext>
              </a:extLst>
            </p:cNvPr>
            <p:cNvCxnSpPr/>
            <p:nvPr/>
          </p:nvCxnSpPr>
          <p:spPr>
            <a:xfrm>
              <a:off x="4850804" y="3336266"/>
              <a:ext cx="1395215" cy="0"/>
            </a:xfrm>
            <a:prstGeom prst="line">
              <a:avLst/>
            </a:prstGeom>
            <a:ln w="28575" cap="sq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FFB0BF-6124-4614-A6E9-4BCDB42EBE65}"/>
                </a:ext>
              </a:extLst>
            </p:cNvPr>
            <p:cNvCxnSpPr/>
            <p:nvPr/>
          </p:nvCxnSpPr>
          <p:spPr>
            <a:xfrm>
              <a:off x="4850804" y="3339834"/>
              <a:ext cx="0" cy="968165"/>
            </a:xfrm>
            <a:prstGeom prst="line">
              <a:avLst/>
            </a:prstGeom>
            <a:ln w="28575" cap="sq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860488D-C515-42EF-96B9-1C2F8F87F96B}"/>
              </a:ext>
            </a:extLst>
          </p:cNvPr>
          <p:cNvSpPr/>
          <p:nvPr/>
        </p:nvSpPr>
        <p:spPr>
          <a:xfrm>
            <a:off x="3662098" y="2840546"/>
            <a:ext cx="58618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/>
              <a:t>TCB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E358BC-B7E5-43B2-864A-6D572F844757}"/>
              </a:ext>
            </a:extLst>
          </p:cNvPr>
          <p:cNvSpPr/>
          <p:nvPr/>
        </p:nvSpPr>
        <p:spPr>
          <a:xfrm>
            <a:off x="8245566" y="2854481"/>
            <a:ext cx="58618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/>
              <a:t>TCB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243C26-5F8E-47AC-9BB2-2CC61BEF2CF2}"/>
              </a:ext>
            </a:extLst>
          </p:cNvPr>
          <p:cNvSpPr/>
          <p:nvPr/>
        </p:nvSpPr>
        <p:spPr>
          <a:xfrm>
            <a:off x="1614080" y="2053867"/>
            <a:ext cx="1523998" cy="762000"/>
          </a:xfrm>
          <a:prstGeom prst="rect">
            <a:avLst/>
          </a:prstGeom>
          <a:solidFill>
            <a:srgbClr val="74AAE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DRAM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4BCEAF-80DB-47B6-BDC5-7CC6253AB442}"/>
              </a:ext>
            </a:extLst>
          </p:cNvPr>
          <p:cNvSpPr/>
          <p:nvPr/>
        </p:nvSpPr>
        <p:spPr>
          <a:xfrm>
            <a:off x="74944" y="2053867"/>
            <a:ext cx="1379121" cy="762000"/>
          </a:xfrm>
          <a:prstGeom prst="rect">
            <a:avLst/>
          </a:prstGeom>
          <a:solidFill>
            <a:srgbClr val="74AAE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Devices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A119E0-989A-4802-8E27-14020200A184}"/>
              </a:ext>
            </a:extLst>
          </p:cNvPr>
          <p:cNvSpPr/>
          <p:nvPr/>
        </p:nvSpPr>
        <p:spPr>
          <a:xfrm>
            <a:off x="8490244" y="2053867"/>
            <a:ext cx="1333202" cy="762000"/>
          </a:xfrm>
          <a:prstGeom prst="rect">
            <a:avLst/>
          </a:prstGeom>
          <a:solidFill>
            <a:srgbClr val="74AAE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E3C669-B708-480D-9E0A-B77E4BED223E}"/>
              </a:ext>
            </a:extLst>
          </p:cNvPr>
          <p:cNvSpPr/>
          <p:nvPr/>
        </p:nvSpPr>
        <p:spPr>
          <a:xfrm>
            <a:off x="6790583" y="2053867"/>
            <a:ext cx="1523998" cy="762000"/>
          </a:xfrm>
          <a:prstGeom prst="rect">
            <a:avLst/>
          </a:prstGeom>
          <a:solidFill>
            <a:srgbClr val="74AAE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DRAM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08C12E-2314-4BC6-AA4D-64EB1814E77D}"/>
              </a:ext>
            </a:extLst>
          </p:cNvPr>
          <p:cNvSpPr/>
          <p:nvPr/>
        </p:nvSpPr>
        <p:spPr>
          <a:xfrm>
            <a:off x="5248987" y="2053867"/>
            <a:ext cx="1381582" cy="762000"/>
          </a:xfrm>
          <a:prstGeom prst="rect">
            <a:avLst/>
          </a:prstGeom>
          <a:solidFill>
            <a:srgbClr val="74AAE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Devices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2C79DD-EA86-489F-AE95-BFA65A29863C}"/>
              </a:ext>
            </a:extLst>
          </p:cNvPr>
          <p:cNvSpPr/>
          <p:nvPr/>
        </p:nvSpPr>
        <p:spPr>
          <a:xfrm>
            <a:off x="8363803" y="-110561"/>
            <a:ext cx="58618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/>
              <a:t>TCB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A1C2ED-E33C-438F-A72A-578C9358428A}"/>
              </a:ext>
            </a:extLst>
          </p:cNvPr>
          <p:cNvSpPr/>
          <p:nvPr/>
        </p:nvSpPr>
        <p:spPr>
          <a:xfrm>
            <a:off x="8675605" y="225067"/>
            <a:ext cx="1143000" cy="762000"/>
          </a:xfrm>
          <a:prstGeom prst="rect">
            <a:avLst/>
          </a:prstGeom>
          <a:solidFill>
            <a:srgbClr val="91E58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Enclave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9ED1574-D2E9-44E7-9551-D9E9350CCE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418" y="72667"/>
            <a:ext cx="391386" cy="39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3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20" grpId="0" animBg="1"/>
      <p:bldP spid="21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9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3</cp:revision>
  <dcterms:created xsi:type="dcterms:W3CDTF">2021-04-15T13:13:04Z</dcterms:created>
  <dcterms:modified xsi:type="dcterms:W3CDTF">2021-04-15T13:33:18Z</dcterms:modified>
</cp:coreProperties>
</file>