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AF8"/>
    <a:srgbClr val="C2E884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4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3D8-C61F-4AD3-9B95-9B40A1350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FD374-4591-4673-8847-69F20C67C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5C3D-AE59-47E5-9002-1F13791B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CF91-68A3-49EA-AA05-DE4CFC17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A67A-934D-4B8B-8F1B-C04D60C6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C12B-F635-4921-8902-C1F0B32A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EFFF9-1AA7-412A-89C3-21C2ED2F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7106-7DF0-42CE-9EE9-3FE908B6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33E9-E105-47FD-A46E-CDA19FB5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C186-0B0C-452D-B347-B6435911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3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BB341-01A3-4C53-8962-475218C49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0B948-ECC5-4106-9392-80F6C33F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3F73-75BC-41A1-AE85-EA504F2A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BBB7-A4F5-44CB-BBFA-89F7CA21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7A92-74F8-4223-8626-2541E871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70AF-8E00-4384-96C2-B621B4AE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2E1D-65D5-4C3E-A275-96E380B1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E005-8633-4E62-81A9-E71AC0E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B1606-8ED2-4E47-A2D1-103D8703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38E7-15D0-42AC-9DC2-86A355C7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7841-AA9E-4E09-8A58-A478A070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3CA-5623-4C32-9890-35368FDD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E965-F41C-4DD1-9C47-BA5D35C6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D1F5-632D-4F68-937C-CB681A2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74C1-56EE-45A6-90FD-8EFFCD9E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7871-AD48-4BB6-A270-8E2E0223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6741-C856-4914-BFE5-A2A935445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5FAE8-FADC-4520-BBF3-49C0758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E7AF7-FA76-4C7A-93BA-0E19CD53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2CCE-849F-4FB0-87AD-57860230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C5D8-8E21-4B0B-8F7E-A447D8D7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9C8F-DE98-4013-BEF2-66E8FDA2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4936-59FD-43BE-A59B-DE7C8D85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54E2-A8B8-429B-A6F7-B06E70CF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9F559-F9B1-4EC4-8B1F-9CAA8F1E0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8AE48-A285-4D82-837B-AF790B8B9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E5464-13BD-4DF8-9A66-39D1B35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DD260-5AB2-4794-AEE4-CE8C08C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FDF07-B673-45BB-85C6-F9652933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EDB9-5116-470D-8B8B-2FB29B0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278A0-62F2-4638-86FE-05C6C85A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BE985-0F82-4888-B51A-EF69AA0E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9C378-149A-413F-B85D-A835A78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8F7AF-0DA6-4EAC-B86A-874A1C54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F5EA5-387A-4290-BFD1-C7A86176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D907-06E4-44C8-A8E1-DE9DC082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958F-787D-45B0-ACA3-CB7FCEE5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8B67-0DA5-4F0D-9574-87E8DC2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78259-C868-4F87-96F9-67DBD265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9D015-73C6-4A94-9C40-EC17D46C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B282-71F5-405C-8E57-6540815B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E26F-F1AF-4A3A-90A1-4C430BB0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190A-60AE-4FF2-8D94-54F086D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3424-7C54-4B29-9D45-68FCF348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35567-25C5-40B5-A15E-9003B2BCC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6732-BEDB-422A-AC04-7D7DEA73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5DE0-2077-4D51-9E5C-70A41A31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293C-BE33-4D4E-9A4D-282F753A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718C8-8635-436A-BBE0-AF59C1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EF6F-75B5-4DDA-AD89-B287F2D3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1F25-A49D-4F58-95A9-A41F3540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ACC0-EB5D-44CA-A76B-2C4B949E24D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ABFF-3DAC-442A-AC94-D3C77148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DC38-9FE2-42A9-AB16-1BF4D87B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D7A1-D7CD-4E84-A6DB-4B0B0EB7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2ED67C-3999-4A3A-851C-29CFE6F591CF}"/>
              </a:ext>
            </a:extLst>
          </p:cNvPr>
          <p:cNvSpPr/>
          <p:nvPr/>
        </p:nvSpPr>
        <p:spPr>
          <a:xfrm>
            <a:off x="131737" y="1390973"/>
            <a:ext cx="5153187" cy="480448"/>
          </a:xfrm>
          <a:prstGeom prst="roundRect">
            <a:avLst>
              <a:gd name="adj" fmla="val 20842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574687-54BB-453B-8742-0C31E1A9553E}"/>
              </a:ext>
            </a:extLst>
          </p:cNvPr>
          <p:cNvSpPr/>
          <p:nvPr/>
        </p:nvSpPr>
        <p:spPr>
          <a:xfrm>
            <a:off x="131737" y="360335"/>
            <a:ext cx="1305731" cy="786540"/>
          </a:xfrm>
          <a:prstGeom prst="roundRect">
            <a:avLst>
              <a:gd name="adj" fmla="val 11751"/>
            </a:avLst>
          </a:prstGeom>
          <a:solidFill>
            <a:srgbClr val="FF939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C08F9-AD58-4207-8E1A-9CD3CE48595C}"/>
              </a:ext>
            </a:extLst>
          </p:cNvPr>
          <p:cNvSpPr/>
          <p:nvPr/>
        </p:nvSpPr>
        <p:spPr>
          <a:xfrm>
            <a:off x="1623449" y="224725"/>
            <a:ext cx="6431798" cy="1011265"/>
          </a:xfrm>
          <a:prstGeom prst="rect">
            <a:avLst/>
          </a:prstGeom>
          <a:solidFill>
            <a:srgbClr val="D0DA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019C36-A79A-4950-8A53-6AA0F494A2C6}"/>
              </a:ext>
            </a:extLst>
          </p:cNvPr>
          <p:cNvSpPr/>
          <p:nvPr/>
        </p:nvSpPr>
        <p:spPr>
          <a:xfrm>
            <a:off x="1685442" y="360334"/>
            <a:ext cx="2262754" cy="786540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Trusted path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5B70E9-A41E-49E8-8F7F-C52AF01A3617}"/>
              </a:ext>
            </a:extLst>
          </p:cNvPr>
          <p:cNvSpPr/>
          <p:nvPr/>
        </p:nvSpPr>
        <p:spPr>
          <a:xfrm>
            <a:off x="6553526" y="455262"/>
            <a:ext cx="1421322" cy="596685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4F8DD3E-73BF-457C-A449-2AAC6FE0003C}"/>
              </a:ext>
            </a:extLst>
          </p:cNvPr>
          <p:cNvSpPr/>
          <p:nvPr/>
        </p:nvSpPr>
        <p:spPr>
          <a:xfrm>
            <a:off x="3545241" y="634460"/>
            <a:ext cx="3194585" cy="238287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900231-42BF-4273-B4E6-D42B7C145426}"/>
              </a:ext>
            </a:extLst>
          </p:cNvPr>
          <p:cNvSpPr/>
          <p:nvPr/>
        </p:nvSpPr>
        <p:spPr>
          <a:xfrm>
            <a:off x="19375" y="42621"/>
            <a:ext cx="5339166" cy="1941162"/>
          </a:xfrm>
          <a:prstGeom prst="roundRect">
            <a:avLst>
              <a:gd name="adj" fmla="val 81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C67512-1178-44A8-9253-EE02FEA3DA3F}"/>
              </a:ext>
            </a:extLst>
          </p:cNvPr>
          <p:cNvSpPr/>
          <p:nvPr/>
        </p:nvSpPr>
        <p:spPr>
          <a:xfrm>
            <a:off x="4072183" y="360335"/>
            <a:ext cx="1212741" cy="786540"/>
          </a:xfrm>
          <a:prstGeom prst="roundRect">
            <a:avLst>
              <a:gd name="adj" fmla="val 11751"/>
            </a:avLst>
          </a:prstGeom>
          <a:solidFill>
            <a:srgbClr val="C2E8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BF1D3-05FD-4B03-9B95-C5573FB67D3C}"/>
              </a:ext>
            </a:extLst>
          </p:cNvPr>
          <p:cNvSpPr/>
          <p:nvPr/>
        </p:nvSpPr>
        <p:spPr>
          <a:xfrm>
            <a:off x="1723543" y="426203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CA44C5-CA30-4C73-89C0-BC28578E2644}"/>
              </a:ext>
            </a:extLst>
          </p:cNvPr>
          <p:cNvSpPr/>
          <p:nvPr/>
        </p:nvSpPr>
        <p:spPr>
          <a:xfrm>
            <a:off x="5538064" y="624774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FA61FD-2B44-4DD1-8A16-65F7EC486A14}"/>
              </a:ext>
            </a:extLst>
          </p:cNvPr>
          <p:cNvSpPr/>
          <p:nvPr/>
        </p:nvSpPr>
        <p:spPr>
          <a:xfrm>
            <a:off x="2211527" y="2043215"/>
            <a:ext cx="99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B173D-C35F-434F-BDCF-9FF52F1432D1}"/>
              </a:ext>
            </a:extLst>
          </p:cNvPr>
          <p:cNvSpPr/>
          <p:nvPr/>
        </p:nvSpPr>
        <p:spPr>
          <a:xfrm>
            <a:off x="1499462" y="79426"/>
            <a:ext cx="247973" cy="2479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12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</cp:revision>
  <dcterms:created xsi:type="dcterms:W3CDTF">2021-02-06T11:09:44Z</dcterms:created>
  <dcterms:modified xsi:type="dcterms:W3CDTF">2021-02-06T19:21:23Z</dcterms:modified>
</cp:coreProperties>
</file>