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1AC"/>
    <a:srgbClr val="AFECAA"/>
    <a:srgbClr val="F2EE9C"/>
    <a:srgbClr val="EFDD57"/>
    <a:srgbClr val="EAE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5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71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4C66-74B5-4A01-9C7F-5D03229AE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BA199-B522-4D1B-98F6-0523E5DB1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6186D-E544-4369-BC8B-3C0E5239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13C3-C156-4AB0-88A4-E61CABCB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621B-B9C4-4D2D-927D-46CA85C6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1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E2BD-E822-43B5-9EC8-187987A4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8CA7E-20E1-464A-8EE2-9EE64A5CF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72B7E-E884-4689-8326-25627307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682E2-10BB-43A7-BD74-ECBBB5DE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8B8E-10ED-4EC2-B786-18EC0AD4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7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6428-257B-4EAD-93E6-904968E8D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386F8-F3AE-4FE4-B049-0EA2CA0AB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D688-B149-484B-99FE-9836F2B8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6E87-AB05-4367-933B-C85978A3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12B3-2BC4-4B07-AC1C-56B32F16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4EB0-672E-4927-8662-7A10A31D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F095-91BC-427A-A63B-332068AB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001C-DCBB-4F1C-BC29-9913623A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C0C49-0111-49E9-A6B2-F5D6D775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0FC45-E835-4CD2-B71C-70143DBB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1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9EDD-0007-48CE-99BE-08B74F2D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7CBB9-573E-46A1-92CE-C92E3283E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B3E4-3876-41DD-8CC0-DA07A0B9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EC37-2628-4B7C-A373-F27AE7D3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6CA1-FCF7-4AD1-94D1-C0AA20BB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4C2B-5F02-4F0E-A0FE-B6E688E0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A4E8-38F6-4A8D-9CFA-0D1A53779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1CBBE-C907-42C6-BAAD-E577324E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CE245-93E9-4EF3-BCEE-C110699C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C4B8C-DF10-44D8-AEAF-245FC3AB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B2D49-0C8C-4375-ADD5-C4C6C58E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4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1220-F5A4-4CD9-B3D0-04DC6642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F62BC-80D2-4A83-A181-D764566C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82097-9F8E-4611-AF95-C94F2A8B3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D4D37-5D9E-47BA-9B72-C7CC1198E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F711-1206-40F3-9E03-F65E3BD8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AB602-7BF7-4BC8-8A08-5BC38128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C0CC0-766C-4E5E-843A-F201B711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12D49-3D9F-49F9-BD4C-62E1EAB7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7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C961-568F-4F95-8E85-4C313E8E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67295-F2AF-43BF-84E2-9C643E5F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38163-B174-46F5-A10A-2529FC4B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84370-F812-4479-85E2-EDB0028C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9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8219D-B375-4677-8B0B-EA44CD0E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EED29-4014-4ADE-8176-EA253494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CCAE4-560D-45CF-940A-9CEF4559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8FE9-73BB-4DB8-BDF2-1E3975AF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96CF-A036-4D1C-B9D4-91BC0A2EA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5E0E3-C4F3-4103-9A2C-DAF7607CE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C291D-4C63-4602-9F20-92DC0B52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FB5B3-C52B-49F9-AB71-08BAA962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E676F-97A8-42CC-AD40-52427EDE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4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8E47-7C9E-4FA1-A4C1-317E4EA0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E5206-0C3F-47D9-A4BF-1A48F9563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3B22F-1A1C-4B38-BDCD-9D9CD47EE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33DD6-BCA2-4B26-B6F1-FEAD21DB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CEE48-3181-4C57-A622-41645B8A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945FB-C6A8-44B1-90C4-2F61EB04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4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B5C1A-C72E-4BEB-B119-2A78A952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1D16E-F2A7-46CD-8C2E-EF86493DD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58DF6-BE63-43D4-B8BE-CB60831ED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1061-C47E-44EB-8658-6813AC949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44058-28AC-46B3-813C-17C92D723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6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38">
            <a:extLst>
              <a:ext uri="{FF2B5EF4-FFF2-40B4-BE49-F238E27FC236}">
                <a16:creationId xmlns:a16="http://schemas.microsoft.com/office/drawing/2014/main" id="{32908225-9BBC-4326-8384-6B60E573535C}"/>
              </a:ext>
            </a:extLst>
          </p:cNvPr>
          <p:cNvSpPr/>
          <p:nvPr/>
        </p:nvSpPr>
        <p:spPr>
          <a:xfrm>
            <a:off x="997440" y="6243209"/>
            <a:ext cx="7515003" cy="461665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980CE0-43AC-4A21-B200-0F4267EAEE31}"/>
              </a:ext>
            </a:extLst>
          </p:cNvPr>
          <p:cNvGrpSpPr/>
          <p:nvPr/>
        </p:nvGrpSpPr>
        <p:grpSpPr>
          <a:xfrm>
            <a:off x="-33375" y="350282"/>
            <a:ext cx="1066800" cy="1093215"/>
            <a:chOff x="454819" y="1625031"/>
            <a:chExt cx="1066800" cy="10932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1097C5-BC63-4308-AE05-AD92DAC94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71" y="1709898"/>
              <a:ext cx="1008348" cy="100834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E702C74-1167-4434-A641-693302CA3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819" y="1625031"/>
              <a:ext cx="405956" cy="405956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6DE0E7-0184-41CC-9533-5A048317FC11}"/>
              </a:ext>
            </a:extLst>
          </p:cNvPr>
          <p:cNvGrpSpPr/>
          <p:nvPr/>
        </p:nvGrpSpPr>
        <p:grpSpPr>
          <a:xfrm>
            <a:off x="25077" y="3440984"/>
            <a:ext cx="1109504" cy="1093215"/>
            <a:chOff x="513271" y="4715733"/>
            <a:chExt cx="1109504" cy="10932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191EDD-BFCF-4270-AA1D-180B03B4A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71" y="4800600"/>
              <a:ext cx="1008348" cy="10083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8F286B-42B5-4670-A3CB-0867AD66A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819" y="4715733"/>
              <a:ext cx="405956" cy="405956"/>
            </a:xfrm>
            <a:prstGeom prst="rect">
              <a:avLst/>
            </a:prstGeom>
          </p:spPr>
        </p:pic>
      </p:grpSp>
      <p:sp>
        <p:nvSpPr>
          <p:cNvPr id="10" name="Rounded Rectangle 21">
            <a:extLst>
              <a:ext uri="{FF2B5EF4-FFF2-40B4-BE49-F238E27FC236}">
                <a16:creationId xmlns:a16="http://schemas.microsoft.com/office/drawing/2014/main" id="{A68CD38E-CAAB-450A-BE9A-FAC95FAE6A23}"/>
              </a:ext>
            </a:extLst>
          </p:cNvPr>
          <p:cNvSpPr/>
          <p:nvPr/>
        </p:nvSpPr>
        <p:spPr>
          <a:xfrm>
            <a:off x="1135490" y="20094"/>
            <a:ext cx="3352801" cy="2045720"/>
          </a:xfrm>
          <a:prstGeom prst="roundRect">
            <a:avLst>
              <a:gd name="adj" fmla="val 343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65D00819-CD6F-432D-8427-024193DAA3F2}"/>
              </a:ext>
            </a:extLst>
          </p:cNvPr>
          <p:cNvSpPr/>
          <p:nvPr/>
        </p:nvSpPr>
        <p:spPr>
          <a:xfrm>
            <a:off x="1268468" y="1455657"/>
            <a:ext cx="3048000" cy="494054"/>
          </a:xfrm>
          <a:prstGeom prst="roundRect">
            <a:avLst>
              <a:gd name="adj" fmla="val 8333"/>
            </a:avLst>
          </a:prstGeom>
          <a:solidFill>
            <a:srgbClr val="AFECAA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</a:t>
            </a: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FD84A10F-1104-47BA-92F3-08A595F46A82}"/>
              </a:ext>
            </a:extLst>
          </p:cNvPr>
          <p:cNvSpPr/>
          <p:nvPr/>
        </p:nvSpPr>
        <p:spPr>
          <a:xfrm>
            <a:off x="1268468" y="862335"/>
            <a:ext cx="3048000" cy="500152"/>
          </a:xfrm>
          <a:prstGeom prst="roundRect">
            <a:avLst>
              <a:gd name="adj" fmla="val 8333"/>
            </a:avLst>
          </a:prstGeom>
          <a:solidFill>
            <a:srgbClr val="FDA1A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BC0977-0C99-4677-A4E1-BF2680E9FF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421" y="782572"/>
            <a:ext cx="583913" cy="58391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539AB-4EED-4202-8334-7BF7CE82DDD3}"/>
              </a:ext>
            </a:extLst>
          </p:cNvPr>
          <p:cNvGrpSpPr/>
          <p:nvPr/>
        </p:nvGrpSpPr>
        <p:grpSpPr>
          <a:xfrm>
            <a:off x="9397208" y="73033"/>
            <a:ext cx="1295095" cy="1678595"/>
            <a:chOff x="10437019" y="4160481"/>
            <a:chExt cx="1295095" cy="16785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DF9FC0-742F-4279-9813-03FB1B907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7019" y="4160481"/>
              <a:ext cx="1295095" cy="129509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1EECBD-34CB-4AFD-B41C-4901A7C86741}"/>
                </a:ext>
              </a:extLst>
            </p:cNvPr>
            <p:cNvSpPr/>
            <p:nvPr/>
          </p:nvSpPr>
          <p:spPr>
            <a:xfrm>
              <a:off x="10585966" y="5377411"/>
              <a:ext cx="11022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Verifier</a:t>
              </a:r>
            </a:p>
          </p:txBody>
        </p:sp>
      </p:grpSp>
      <p:sp>
        <p:nvSpPr>
          <p:cNvPr id="17" name="Rounded Rectangle 32">
            <a:extLst>
              <a:ext uri="{FF2B5EF4-FFF2-40B4-BE49-F238E27FC236}">
                <a16:creationId xmlns:a16="http://schemas.microsoft.com/office/drawing/2014/main" id="{E67EFC29-2B8D-4867-86D9-CEA4D1FD7CF2}"/>
              </a:ext>
            </a:extLst>
          </p:cNvPr>
          <p:cNvSpPr/>
          <p:nvPr/>
        </p:nvSpPr>
        <p:spPr>
          <a:xfrm>
            <a:off x="3102206" y="153126"/>
            <a:ext cx="1219199" cy="585294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Enclave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45D18B-F239-448A-BCEF-DF2262CE5825}"/>
              </a:ext>
            </a:extLst>
          </p:cNvPr>
          <p:cNvGrpSpPr/>
          <p:nvPr/>
        </p:nvGrpSpPr>
        <p:grpSpPr>
          <a:xfrm>
            <a:off x="1302242" y="139907"/>
            <a:ext cx="1295284" cy="585294"/>
            <a:chOff x="4041004" y="1427875"/>
            <a:chExt cx="1295284" cy="585294"/>
          </a:xfrm>
        </p:grpSpPr>
        <p:sp>
          <p:nvSpPr>
            <p:cNvPr id="19" name="Rounded Rectangle 33">
              <a:extLst>
                <a:ext uri="{FF2B5EF4-FFF2-40B4-BE49-F238E27FC236}">
                  <a16:creationId xmlns:a16="http://schemas.microsoft.com/office/drawing/2014/main" id="{CFCE7489-839B-4E7E-B83E-094A10A06D0B}"/>
                </a:ext>
              </a:extLst>
            </p:cNvPr>
            <p:cNvSpPr/>
            <p:nvPr/>
          </p:nvSpPr>
          <p:spPr>
            <a:xfrm>
              <a:off x="4041004" y="1427875"/>
              <a:ext cx="1219199" cy="585294"/>
            </a:xfrm>
            <a:prstGeom prst="roundRect">
              <a:avLst>
                <a:gd name="adj" fmla="val 8333"/>
              </a:avLst>
            </a:prstGeom>
            <a:solidFill>
              <a:srgbClr val="FDA1AC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30B5BEA-7D07-4BFD-AA5D-E99ABF2AA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517" y="1519506"/>
              <a:ext cx="401771" cy="401771"/>
            </a:xfrm>
            <a:prstGeom prst="rect">
              <a:avLst/>
            </a:prstGeom>
          </p:spPr>
        </p:pic>
      </p:grpSp>
      <p:sp>
        <p:nvSpPr>
          <p:cNvPr id="21" name="Rounded Rectangle 37">
            <a:extLst>
              <a:ext uri="{FF2B5EF4-FFF2-40B4-BE49-F238E27FC236}">
                <a16:creationId xmlns:a16="http://schemas.microsoft.com/office/drawing/2014/main" id="{1C85B8EB-548F-47DB-99FD-3EBB1E0C63AD}"/>
              </a:ext>
            </a:extLst>
          </p:cNvPr>
          <p:cNvSpPr/>
          <p:nvPr/>
        </p:nvSpPr>
        <p:spPr>
          <a:xfrm>
            <a:off x="1135490" y="2994050"/>
            <a:ext cx="3352801" cy="2045720"/>
          </a:xfrm>
          <a:prstGeom prst="roundRect">
            <a:avLst>
              <a:gd name="adj" fmla="val 343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38">
            <a:extLst>
              <a:ext uri="{FF2B5EF4-FFF2-40B4-BE49-F238E27FC236}">
                <a16:creationId xmlns:a16="http://schemas.microsoft.com/office/drawing/2014/main" id="{8B59B86B-4BAA-403E-9F5D-2F7E25AB179B}"/>
              </a:ext>
            </a:extLst>
          </p:cNvPr>
          <p:cNvSpPr/>
          <p:nvPr/>
        </p:nvSpPr>
        <p:spPr>
          <a:xfrm>
            <a:off x="1268468" y="4429613"/>
            <a:ext cx="3048000" cy="494054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</a:t>
            </a:r>
          </a:p>
        </p:txBody>
      </p:sp>
      <p:sp>
        <p:nvSpPr>
          <p:cNvPr id="23" name="Rounded Rectangle 39">
            <a:extLst>
              <a:ext uri="{FF2B5EF4-FFF2-40B4-BE49-F238E27FC236}">
                <a16:creationId xmlns:a16="http://schemas.microsoft.com/office/drawing/2014/main" id="{862E50D7-558A-4E4B-A964-5E41BD786CDB}"/>
              </a:ext>
            </a:extLst>
          </p:cNvPr>
          <p:cNvSpPr/>
          <p:nvPr/>
        </p:nvSpPr>
        <p:spPr>
          <a:xfrm>
            <a:off x="1268468" y="3836291"/>
            <a:ext cx="3048000" cy="500152"/>
          </a:xfrm>
          <a:prstGeom prst="roundRect">
            <a:avLst>
              <a:gd name="adj" fmla="val 8333"/>
            </a:avLst>
          </a:prstGeom>
          <a:solidFill>
            <a:srgbClr val="FDA1A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E37261-8A83-4684-BDE5-7A963A635D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421" y="3756528"/>
            <a:ext cx="583913" cy="583913"/>
          </a:xfrm>
          <a:prstGeom prst="rect">
            <a:avLst/>
          </a:prstGeom>
        </p:spPr>
      </p:pic>
      <p:sp>
        <p:nvSpPr>
          <p:cNvPr id="25" name="Rounded Rectangle 41">
            <a:extLst>
              <a:ext uri="{FF2B5EF4-FFF2-40B4-BE49-F238E27FC236}">
                <a16:creationId xmlns:a16="http://schemas.microsoft.com/office/drawing/2014/main" id="{0D17D689-28A3-404C-A4F6-13D0E0BEAB63}"/>
              </a:ext>
            </a:extLst>
          </p:cNvPr>
          <p:cNvSpPr/>
          <p:nvPr/>
        </p:nvSpPr>
        <p:spPr>
          <a:xfrm>
            <a:off x="3102206" y="3121242"/>
            <a:ext cx="1219199" cy="585294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Enclave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93A636-8411-4E0B-9218-E98BCC16A5E1}"/>
              </a:ext>
            </a:extLst>
          </p:cNvPr>
          <p:cNvGrpSpPr/>
          <p:nvPr/>
        </p:nvGrpSpPr>
        <p:grpSpPr>
          <a:xfrm>
            <a:off x="1305340" y="3127082"/>
            <a:ext cx="1295284" cy="585294"/>
            <a:chOff x="4041004" y="4401831"/>
            <a:chExt cx="1295284" cy="585294"/>
          </a:xfrm>
        </p:grpSpPr>
        <p:sp>
          <p:nvSpPr>
            <p:cNvPr id="27" name="Rounded Rectangle 42">
              <a:extLst>
                <a:ext uri="{FF2B5EF4-FFF2-40B4-BE49-F238E27FC236}">
                  <a16:creationId xmlns:a16="http://schemas.microsoft.com/office/drawing/2014/main" id="{4C6D79AB-E134-441A-8AEA-7D9EBCAFDBF9}"/>
                </a:ext>
              </a:extLst>
            </p:cNvPr>
            <p:cNvSpPr/>
            <p:nvPr/>
          </p:nvSpPr>
          <p:spPr>
            <a:xfrm>
              <a:off x="4041004" y="4401831"/>
              <a:ext cx="1219199" cy="585294"/>
            </a:xfrm>
            <a:prstGeom prst="roundRect">
              <a:avLst>
                <a:gd name="adj" fmla="val 8333"/>
              </a:avLst>
            </a:prstGeom>
            <a:solidFill>
              <a:srgbClr val="FDA1AC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00B7805-E715-4385-A812-546EC0B10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517" y="4493462"/>
              <a:ext cx="401771" cy="401771"/>
            </a:xfrm>
            <a:prstGeom prst="rect">
              <a:avLst/>
            </a:prstGeom>
          </p:spPr>
        </p:pic>
      </p:grpSp>
      <p:sp>
        <p:nvSpPr>
          <p:cNvPr id="29" name="Down Arrow 45">
            <a:extLst>
              <a:ext uri="{FF2B5EF4-FFF2-40B4-BE49-F238E27FC236}">
                <a16:creationId xmlns:a16="http://schemas.microsoft.com/office/drawing/2014/main" id="{8E636A8F-9342-48B1-AB2D-A82921CA9286}"/>
              </a:ext>
            </a:extLst>
          </p:cNvPr>
          <p:cNvSpPr/>
          <p:nvPr/>
        </p:nvSpPr>
        <p:spPr>
          <a:xfrm rot="5400000">
            <a:off x="6874822" y="-2147581"/>
            <a:ext cx="289277" cy="4969424"/>
          </a:xfrm>
          <a:prstGeom prst="downArrow">
            <a:avLst>
              <a:gd name="adj1" fmla="val 28480"/>
              <a:gd name="adj2" fmla="val 298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BE61BC-09BD-40F6-86D4-C7A8D79599A3}"/>
              </a:ext>
            </a:extLst>
          </p:cNvPr>
          <p:cNvSpPr txBox="1"/>
          <p:nvPr/>
        </p:nvSpPr>
        <p:spPr>
          <a:xfrm>
            <a:off x="6474370" y="-113401"/>
            <a:ext cx="164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</a:t>
            </a:r>
          </a:p>
        </p:txBody>
      </p:sp>
      <p:sp>
        <p:nvSpPr>
          <p:cNvPr id="31" name="Curved Left Arrow 47">
            <a:extLst>
              <a:ext uri="{FF2B5EF4-FFF2-40B4-BE49-F238E27FC236}">
                <a16:creationId xmlns:a16="http://schemas.microsoft.com/office/drawing/2014/main" id="{05156866-9A5D-4A64-9542-37B2E08C8762}"/>
              </a:ext>
            </a:extLst>
          </p:cNvPr>
          <p:cNvSpPr/>
          <p:nvPr/>
        </p:nvSpPr>
        <p:spPr>
          <a:xfrm>
            <a:off x="4560658" y="1144161"/>
            <a:ext cx="914400" cy="3067490"/>
          </a:xfrm>
          <a:prstGeom prst="curvedLeftArrow">
            <a:avLst>
              <a:gd name="adj1" fmla="val 17989"/>
              <a:gd name="adj2" fmla="val 54200"/>
              <a:gd name="adj3" fmla="val 19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318CF8-5EFF-4BA9-9790-1DF7D534D582}"/>
              </a:ext>
            </a:extLst>
          </p:cNvPr>
          <p:cNvSpPr txBox="1"/>
          <p:nvPr/>
        </p:nvSpPr>
        <p:spPr>
          <a:xfrm>
            <a:off x="4590387" y="2343150"/>
            <a:ext cx="164259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Relay challenge</a:t>
            </a:r>
          </a:p>
        </p:txBody>
      </p:sp>
      <p:sp>
        <p:nvSpPr>
          <p:cNvPr id="33" name="Curved Left Arrow 49">
            <a:extLst>
              <a:ext uri="{FF2B5EF4-FFF2-40B4-BE49-F238E27FC236}">
                <a16:creationId xmlns:a16="http://schemas.microsoft.com/office/drawing/2014/main" id="{2D6F21D1-A7EA-4945-8336-E76082A034B6}"/>
              </a:ext>
            </a:extLst>
          </p:cNvPr>
          <p:cNvSpPr/>
          <p:nvPr/>
        </p:nvSpPr>
        <p:spPr>
          <a:xfrm flipV="1">
            <a:off x="5953563" y="1107592"/>
            <a:ext cx="914400" cy="2940892"/>
          </a:xfrm>
          <a:prstGeom prst="curvedLeftArrow">
            <a:avLst>
              <a:gd name="adj1" fmla="val 17989"/>
              <a:gd name="adj2" fmla="val 54200"/>
              <a:gd name="adj3" fmla="val 19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61CD61-D11F-4C7B-A9D3-DBC4DC1A155C}"/>
              </a:ext>
            </a:extLst>
          </p:cNvPr>
          <p:cNvSpPr/>
          <p:nvPr/>
        </p:nvSpPr>
        <p:spPr>
          <a:xfrm>
            <a:off x="6329741" y="2574111"/>
            <a:ext cx="1273957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Signed report</a:t>
            </a:r>
          </a:p>
        </p:txBody>
      </p:sp>
      <p:sp>
        <p:nvSpPr>
          <p:cNvPr id="38" name="Down Arrow 55">
            <a:extLst>
              <a:ext uri="{FF2B5EF4-FFF2-40B4-BE49-F238E27FC236}">
                <a16:creationId xmlns:a16="http://schemas.microsoft.com/office/drawing/2014/main" id="{371F735D-05A0-4E70-894F-8FD85303D552}"/>
              </a:ext>
            </a:extLst>
          </p:cNvPr>
          <p:cNvSpPr/>
          <p:nvPr/>
        </p:nvSpPr>
        <p:spPr>
          <a:xfrm rot="5400000" flipV="1">
            <a:off x="6930123" y="-1605390"/>
            <a:ext cx="289277" cy="4956772"/>
          </a:xfrm>
          <a:prstGeom prst="downArrow">
            <a:avLst>
              <a:gd name="adj1" fmla="val 28480"/>
              <a:gd name="adj2" fmla="val 298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1F3EE4-484A-491D-9F73-E37DA68C8250}"/>
              </a:ext>
            </a:extLst>
          </p:cNvPr>
          <p:cNvGrpSpPr/>
          <p:nvPr/>
        </p:nvGrpSpPr>
        <p:grpSpPr>
          <a:xfrm>
            <a:off x="6940330" y="382371"/>
            <a:ext cx="628375" cy="699198"/>
            <a:chOff x="7993078" y="2838794"/>
            <a:chExt cx="948770" cy="1055705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155C4E7-BBCF-42CF-B967-D4380E72F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078" y="3059948"/>
              <a:ext cx="834551" cy="83455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1E45FB3-2FD7-43F4-A708-8942FEA69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419" y="2838794"/>
              <a:ext cx="638429" cy="638429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48A928-6F81-4609-BA76-FF7D054A6981}"/>
              </a:ext>
            </a:extLst>
          </p:cNvPr>
          <p:cNvSpPr/>
          <p:nvPr/>
        </p:nvSpPr>
        <p:spPr>
          <a:xfrm>
            <a:off x="6474370" y="1011421"/>
            <a:ext cx="18621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Signed</a:t>
            </a:r>
            <a:r>
              <a:rPr lang="en-US" dirty="0"/>
              <a:t> </a:t>
            </a:r>
            <a:r>
              <a:rPr lang="en-US" sz="2400" dirty="0"/>
              <a:t>report</a:t>
            </a:r>
          </a:p>
        </p:txBody>
      </p:sp>
      <p:sp>
        <p:nvSpPr>
          <p:cNvPr id="43" name="Bent-Up Arrow 50">
            <a:extLst>
              <a:ext uri="{FF2B5EF4-FFF2-40B4-BE49-F238E27FC236}">
                <a16:creationId xmlns:a16="http://schemas.microsoft.com/office/drawing/2014/main" id="{842A7DA8-4BE7-4EA0-848C-D893A31DFB0C}"/>
              </a:ext>
            </a:extLst>
          </p:cNvPr>
          <p:cNvSpPr/>
          <p:nvPr/>
        </p:nvSpPr>
        <p:spPr>
          <a:xfrm rot="16200000" flipH="1">
            <a:off x="5999929" y="399777"/>
            <a:ext cx="2821648" cy="5447206"/>
          </a:xfrm>
          <a:prstGeom prst="bentUpArrow">
            <a:avLst>
              <a:gd name="adj1" fmla="val 1854"/>
              <a:gd name="adj2" fmla="val 4242"/>
              <a:gd name="adj3" fmla="val 99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F996D9-625F-4D8E-AB1C-05E7FEADDC1E}"/>
              </a:ext>
            </a:extLst>
          </p:cNvPr>
          <p:cNvGrpSpPr/>
          <p:nvPr/>
        </p:nvGrpSpPr>
        <p:grpSpPr>
          <a:xfrm>
            <a:off x="7339808" y="3709389"/>
            <a:ext cx="1991644" cy="1484564"/>
            <a:chOff x="5859956" y="1554835"/>
            <a:chExt cx="1991644" cy="148456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56B4825-AA48-4939-B327-4C102E93B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129" y="1554835"/>
              <a:ext cx="1049813" cy="1049813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5D89DB-9D78-497A-812A-FABEF435865B}"/>
                </a:ext>
              </a:extLst>
            </p:cNvPr>
            <p:cNvSpPr/>
            <p:nvPr/>
          </p:nvSpPr>
          <p:spPr>
            <a:xfrm>
              <a:off x="5859956" y="2577734"/>
              <a:ext cx="19916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Assign secret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C0EFA12-9EF4-46E8-8B86-C9D9328FBAF9}"/>
              </a:ext>
            </a:extLst>
          </p:cNvPr>
          <p:cNvSpPr txBox="1"/>
          <p:nvPr/>
        </p:nvSpPr>
        <p:spPr>
          <a:xfrm>
            <a:off x="1966704" y="2029474"/>
            <a:ext cx="225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Target platform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DE3382-E89C-4CAC-8E50-4DD5AF903673}"/>
              </a:ext>
            </a:extLst>
          </p:cNvPr>
          <p:cNvSpPr txBox="1"/>
          <p:nvPr/>
        </p:nvSpPr>
        <p:spPr>
          <a:xfrm>
            <a:off x="1639148" y="5092678"/>
            <a:ext cx="262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Attacker’s platform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0CEB7E8-05EF-454F-B5B6-92D0C208FB6E}"/>
              </a:ext>
            </a:extLst>
          </p:cNvPr>
          <p:cNvSpPr/>
          <p:nvPr/>
        </p:nvSpPr>
        <p:spPr>
          <a:xfrm>
            <a:off x="6268770" y="144619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  <a:endParaRPr lang="en-US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898FDD-CF63-4B8A-8FD9-C0A77630E842}"/>
              </a:ext>
            </a:extLst>
          </p:cNvPr>
          <p:cNvGrpSpPr/>
          <p:nvPr/>
        </p:nvGrpSpPr>
        <p:grpSpPr>
          <a:xfrm>
            <a:off x="6649035" y="1951358"/>
            <a:ext cx="628375" cy="699198"/>
            <a:chOff x="7993078" y="2838794"/>
            <a:chExt cx="948770" cy="10557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43B1A7D-FAE8-493B-ADAD-E5DE27E3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078" y="3059948"/>
              <a:ext cx="834551" cy="83455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48AF37E-DBDC-46D7-9B18-DBEDDF7ED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419" y="2838794"/>
              <a:ext cx="638429" cy="638429"/>
            </a:xfrm>
            <a:prstGeom prst="rect">
              <a:avLst/>
            </a:prstGeom>
          </p:spPr>
        </p:pic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E299CD3F-DF86-4DE9-BFCF-C30735B67456}"/>
              </a:ext>
            </a:extLst>
          </p:cNvPr>
          <p:cNvSpPr/>
          <p:nvPr/>
        </p:nvSpPr>
        <p:spPr>
          <a:xfrm>
            <a:off x="5290618" y="2099842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D2B527B-9383-411A-B064-F1D02BE05D54}"/>
              </a:ext>
            </a:extLst>
          </p:cNvPr>
          <p:cNvSpPr/>
          <p:nvPr/>
        </p:nvSpPr>
        <p:spPr>
          <a:xfrm>
            <a:off x="6588353" y="1760735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  <a:endParaRPr lang="en-US" b="1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308504A-2CD6-4F15-9574-92F7CD041DEE}"/>
              </a:ext>
            </a:extLst>
          </p:cNvPr>
          <p:cNvSpPr/>
          <p:nvPr/>
        </p:nvSpPr>
        <p:spPr>
          <a:xfrm>
            <a:off x="6660421" y="725160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  <a:endParaRPr lang="en-US" b="1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CA74865-FFD7-47E5-9107-19E6FBEEAF93}"/>
              </a:ext>
            </a:extLst>
          </p:cNvPr>
          <p:cNvSpPr/>
          <p:nvPr/>
        </p:nvSpPr>
        <p:spPr>
          <a:xfrm>
            <a:off x="7432654" y="4265370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54" name="Rounded Rectangle 32">
            <a:extLst>
              <a:ext uri="{FF2B5EF4-FFF2-40B4-BE49-F238E27FC236}">
                <a16:creationId xmlns:a16="http://schemas.microsoft.com/office/drawing/2014/main" id="{39607360-648F-4F79-936A-F133E9882111}"/>
              </a:ext>
            </a:extLst>
          </p:cNvPr>
          <p:cNvSpPr/>
          <p:nvPr/>
        </p:nvSpPr>
        <p:spPr>
          <a:xfrm>
            <a:off x="83810" y="5879729"/>
            <a:ext cx="439745" cy="211106"/>
          </a:xfrm>
          <a:prstGeom prst="roundRect">
            <a:avLst>
              <a:gd name="adj" fmla="val 8333"/>
            </a:avLst>
          </a:prstGeom>
          <a:solidFill>
            <a:srgbClr val="AFECAA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ounded Rectangle 32">
            <a:extLst>
              <a:ext uri="{FF2B5EF4-FFF2-40B4-BE49-F238E27FC236}">
                <a16:creationId xmlns:a16="http://schemas.microsoft.com/office/drawing/2014/main" id="{36F97E86-445A-411B-8673-DE484100D243}"/>
              </a:ext>
            </a:extLst>
          </p:cNvPr>
          <p:cNvSpPr/>
          <p:nvPr/>
        </p:nvSpPr>
        <p:spPr>
          <a:xfrm>
            <a:off x="2616665" y="5879729"/>
            <a:ext cx="439745" cy="211106"/>
          </a:xfrm>
          <a:prstGeom prst="roundRect">
            <a:avLst>
              <a:gd name="adj" fmla="val 8333"/>
            </a:avLst>
          </a:prstGeom>
          <a:solidFill>
            <a:srgbClr val="FDA1A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ounded Rectangle 32">
            <a:extLst>
              <a:ext uri="{FF2B5EF4-FFF2-40B4-BE49-F238E27FC236}">
                <a16:creationId xmlns:a16="http://schemas.microsoft.com/office/drawing/2014/main" id="{4A397B34-18ED-41FF-8148-E76CFED8FDD3}"/>
              </a:ext>
            </a:extLst>
          </p:cNvPr>
          <p:cNvSpPr/>
          <p:nvPr/>
        </p:nvSpPr>
        <p:spPr>
          <a:xfrm>
            <a:off x="4844006" y="5879729"/>
            <a:ext cx="439745" cy="211106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1C647E-0B4B-4E31-8247-36E7EF90D734}"/>
              </a:ext>
            </a:extLst>
          </p:cNvPr>
          <p:cNvSpPr txBox="1"/>
          <p:nvPr/>
        </p:nvSpPr>
        <p:spPr>
          <a:xfrm>
            <a:off x="542646" y="5754449"/>
            <a:ext cx="262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Fully trusted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A376E1-9594-400E-9E01-4E60232C1126}"/>
              </a:ext>
            </a:extLst>
          </p:cNvPr>
          <p:cNvSpPr txBox="1"/>
          <p:nvPr/>
        </p:nvSpPr>
        <p:spPr>
          <a:xfrm>
            <a:off x="3037874" y="5754449"/>
            <a:ext cx="262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Untrusted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B76112-C0D0-4413-B500-E0184771CFB1}"/>
              </a:ext>
            </a:extLst>
          </p:cNvPr>
          <p:cNvSpPr txBox="1"/>
          <p:nvPr/>
        </p:nvSpPr>
        <p:spPr>
          <a:xfrm>
            <a:off x="5283751" y="5754449"/>
            <a:ext cx="32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Subject to side channels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D5F7398-C218-4D2D-8E88-67D7130C9CD4}"/>
              </a:ext>
            </a:extLst>
          </p:cNvPr>
          <p:cNvSpPr/>
          <p:nvPr/>
        </p:nvSpPr>
        <p:spPr>
          <a:xfrm>
            <a:off x="2946475" y="50963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D62776-8378-44E3-AFFA-8F9970E11749}"/>
              </a:ext>
            </a:extLst>
          </p:cNvPr>
          <p:cNvSpPr/>
          <p:nvPr/>
        </p:nvSpPr>
        <p:spPr>
          <a:xfrm>
            <a:off x="2946475" y="3026349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C0BDE3B-805C-4539-BFBB-FE527FD72272}"/>
              </a:ext>
            </a:extLst>
          </p:cNvPr>
          <p:cNvSpPr/>
          <p:nvPr/>
        </p:nvSpPr>
        <p:spPr>
          <a:xfrm>
            <a:off x="1160984" y="6306409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4F8E678-EECE-4A66-97FA-31AF7C008AF0}"/>
              </a:ext>
            </a:extLst>
          </p:cNvPr>
          <p:cNvSpPr/>
          <p:nvPr/>
        </p:nvSpPr>
        <p:spPr>
          <a:xfrm>
            <a:off x="1166403" y="4397178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2A970E-AF7F-4E95-91B1-1BB2D03CE805}"/>
              </a:ext>
            </a:extLst>
          </p:cNvPr>
          <p:cNvSpPr txBox="1"/>
          <p:nvPr/>
        </p:nvSpPr>
        <p:spPr>
          <a:xfrm>
            <a:off x="1453435" y="6243209"/>
            <a:ext cx="32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Standard side channels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62242DD-9C00-4A74-B775-E6DA602B7775}"/>
              </a:ext>
            </a:extLst>
          </p:cNvPr>
          <p:cNvSpPr/>
          <p:nvPr/>
        </p:nvSpPr>
        <p:spPr>
          <a:xfrm>
            <a:off x="5043427" y="6306409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AA7FBC-EF0B-4585-A442-F5EF04C51CA5}"/>
              </a:ext>
            </a:extLst>
          </p:cNvPr>
          <p:cNvSpPr txBox="1"/>
          <p:nvPr/>
        </p:nvSpPr>
        <p:spPr>
          <a:xfrm>
            <a:off x="5335878" y="6243209"/>
            <a:ext cx="32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Enhanced side channels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79730C6-0678-4AE9-BF22-E52074559E0E}"/>
              </a:ext>
            </a:extLst>
          </p:cNvPr>
          <p:cNvCxnSpPr/>
          <p:nvPr/>
        </p:nvCxnSpPr>
        <p:spPr>
          <a:xfrm>
            <a:off x="5043427" y="6090835"/>
            <a:ext cx="0" cy="152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2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21" grpId="0" animBg="1"/>
      <p:bldP spid="22" grpId="0" animBg="1"/>
      <p:bldP spid="23" grpId="0" animBg="1"/>
      <p:bldP spid="25" grpId="0" animBg="1"/>
      <p:bldP spid="29" grpId="0" animBg="1"/>
      <p:bldP spid="30" grpId="0"/>
      <p:bldP spid="31" grpId="0" animBg="1"/>
      <p:bldP spid="32" grpId="0" animBg="1"/>
      <p:bldP spid="33" grpId="0" animBg="1"/>
      <p:bldP spid="37" grpId="0" animBg="1"/>
      <p:bldP spid="38" grpId="0" animBg="1"/>
      <p:bldP spid="42" grpId="0"/>
      <p:bldP spid="43" grpId="0" animBg="1"/>
      <p:bldP spid="48" grpId="0"/>
      <p:bldP spid="57" grpId="0"/>
      <p:bldP spid="58" grpId="0"/>
      <p:bldP spid="59" grpId="0"/>
      <p:bldP spid="64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72296CC1-2CE7-42C3-B1AF-8EC5BD74EF50}"/>
              </a:ext>
            </a:extLst>
          </p:cNvPr>
          <p:cNvSpPr/>
          <p:nvPr/>
        </p:nvSpPr>
        <p:spPr>
          <a:xfrm>
            <a:off x="1813463" y="1498813"/>
            <a:ext cx="3833028" cy="1715930"/>
          </a:xfrm>
          <a:prstGeom prst="roundRect">
            <a:avLst>
              <a:gd name="adj" fmla="val 3632"/>
            </a:avLst>
          </a:prstGeom>
          <a:solidFill>
            <a:srgbClr val="FDA1A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5BD0ED-3CD6-446F-852A-C45875E6B3C0}"/>
              </a:ext>
            </a:extLst>
          </p:cNvPr>
          <p:cNvGrpSpPr/>
          <p:nvPr/>
        </p:nvGrpSpPr>
        <p:grpSpPr>
          <a:xfrm>
            <a:off x="2077238" y="1696344"/>
            <a:ext cx="1394493" cy="1253139"/>
            <a:chOff x="8595084" y="3550140"/>
            <a:chExt cx="1394493" cy="125313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D0DEC0-4051-466D-9C3B-A36A091923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78" b="11402"/>
            <a:stretch/>
          </p:blipFill>
          <p:spPr>
            <a:xfrm>
              <a:off x="8595085" y="3550140"/>
              <a:ext cx="1394492" cy="1253138"/>
            </a:xfrm>
            <a:prstGeom prst="rect">
              <a:avLst/>
            </a:prstGeom>
          </p:spPr>
        </p:pic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AF68ABA-5226-42B8-BA53-3E16D950057E}"/>
                </a:ext>
              </a:extLst>
            </p:cNvPr>
            <p:cNvSpPr/>
            <p:nvPr/>
          </p:nvSpPr>
          <p:spPr>
            <a:xfrm>
              <a:off x="8595084" y="3550141"/>
              <a:ext cx="1394492" cy="1253138"/>
            </a:xfrm>
            <a:prstGeom prst="roundRect">
              <a:avLst>
                <a:gd name="adj" fmla="val 363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89">
            <a:extLst>
              <a:ext uri="{FF2B5EF4-FFF2-40B4-BE49-F238E27FC236}">
                <a16:creationId xmlns:a16="http://schemas.microsoft.com/office/drawing/2014/main" id="{5C2E3349-F806-4AFD-B1B0-DAF621C3209B}"/>
              </a:ext>
            </a:extLst>
          </p:cNvPr>
          <p:cNvCxnSpPr>
            <a:cxnSpLocks/>
            <a:stCxn id="15" idx="0"/>
            <a:endCxn id="83" idx="0"/>
          </p:cNvCxnSpPr>
          <p:nvPr/>
        </p:nvCxnSpPr>
        <p:spPr>
          <a:xfrm rot="16200000" flipH="1">
            <a:off x="4601353" y="-130525"/>
            <a:ext cx="103333" cy="3757070"/>
          </a:xfrm>
          <a:prstGeom prst="bentConnector3">
            <a:avLst>
              <a:gd name="adj1" fmla="val -34504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ounded Rectangle 32">
            <a:extLst>
              <a:ext uri="{FF2B5EF4-FFF2-40B4-BE49-F238E27FC236}">
                <a16:creationId xmlns:a16="http://schemas.microsoft.com/office/drawing/2014/main" id="{B473E524-F140-45D5-80C5-BEC60D712689}"/>
              </a:ext>
            </a:extLst>
          </p:cNvPr>
          <p:cNvSpPr/>
          <p:nvPr/>
        </p:nvSpPr>
        <p:spPr>
          <a:xfrm>
            <a:off x="5936543" y="1799677"/>
            <a:ext cx="1190023" cy="1139198"/>
          </a:xfrm>
          <a:prstGeom prst="roundRect">
            <a:avLst>
              <a:gd name="adj" fmla="val 3708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00850A-53B9-4138-9053-D578F5E4AD70}"/>
              </a:ext>
            </a:extLst>
          </p:cNvPr>
          <p:cNvSpPr/>
          <p:nvPr/>
        </p:nvSpPr>
        <p:spPr>
          <a:xfrm>
            <a:off x="6084935" y="2903498"/>
            <a:ext cx="897413" cy="1004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1C851C-347D-4791-B565-59EFBBC09C0A}"/>
              </a:ext>
            </a:extLst>
          </p:cNvPr>
          <p:cNvGrpSpPr/>
          <p:nvPr/>
        </p:nvGrpSpPr>
        <p:grpSpPr>
          <a:xfrm>
            <a:off x="5967424" y="2199593"/>
            <a:ext cx="1310404" cy="369332"/>
            <a:chOff x="5636976" y="657821"/>
            <a:chExt cx="1112003" cy="3693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F963AB0-125E-4C08-8346-CF5D5DA61615}"/>
                </a:ext>
              </a:extLst>
            </p:cNvPr>
            <p:cNvSpPr/>
            <p:nvPr/>
          </p:nvSpPr>
          <p:spPr>
            <a:xfrm>
              <a:off x="5636976" y="734750"/>
              <a:ext cx="190030" cy="24041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6C10F6-D009-456F-8767-07BA5D5AFEE4}"/>
                </a:ext>
              </a:extLst>
            </p:cNvPr>
            <p:cNvSpPr/>
            <p:nvPr/>
          </p:nvSpPr>
          <p:spPr>
            <a:xfrm>
              <a:off x="5777161" y="657821"/>
              <a:ext cx="9718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Compute</a:t>
              </a:r>
              <a:endParaRPr lang="en-US" sz="16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912708D-9B24-45E2-B7D8-A9A9AB98DA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00130" y="1891679"/>
            <a:ext cx="408173" cy="830174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F0F41BA7-69F6-4639-9FC2-737D1EDF9F7C}"/>
              </a:ext>
            </a:extLst>
          </p:cNvPr>
          <p:cNvSpPr/>
          <p:nvPr/>
        </p:nvSpPr>
        <p:spPr>
          <a:xfrm>
            <a:off x="1728968" y="1071650"/>
            <a:ext cx="5672149" cy="2478490"/>
          </a:xfrm>
          <a:prstGeom prst="roundRect">
            <a:avLst>
              <a:gd name="adj" fmla="val 356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C93FBD-29A9-4F0B-9E19-467B4FEDB69C}"/>
              </a:ext>
            </a:extLst>
          </p:cNvPr>
          <p:cNvSpPr/>
          <p:nvPr/>
        </p:nvSpPr>
        <p:spPr>
          <a:xfrm>
            <a:off x="3183833" y="3163065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8C45C5-C995-4483-9F8E-CE185F28F8E1}"/>
              </a:ext>
            </a:extLst>
          </p:cNvPr>
          <p:cNvSpPr/>
          <p:nvPr/>
        </p:nvSpPr>
        <p:spPr>
          <a:xfrm>
            <a:off x="3883696" y="3512171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2424BD-540B-4F2A-B6E8-51F3116179F4}"/>
              </a:ext>
            </a:extLst>
          </p:cNvPr>
          <p:cNvSpPr/>
          <p:nvPr/>
        </p:nvSpPr>
        <p:spPr>
          <a:xfrm>
            <a:off x="85758" y="2660933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54EAAA-941F-472D-9E8C-AA98FA34495D}"/>
              </a:ext>
            </a:extLst>
          </p:cNvPr>
          <p:cNvGrpSpPr/>
          <p:nvPr/>
        </p:nvGrpSpPr>
        <p:grpSpPr>
          <a:xfrm>
            <a:off x="3708952" y="1057340"/>
            <a:ext cx="1733391" cy="388368"/>
            <a:chOff x="5647983" y="702509"/>
            <a:chExt cx="1733391" cy="3883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1418F5-0CAD-49E7-B7A4-E6893292E044}"/>
                </a:ext>
              </a:extLst>
            </p:cNvPr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B53F1E-950A-486C-8232-AAB4F2C97191}"/>
                </a:ext>
              </a:extLst>
            </p:cNvPr>
            <p:cNvSpPr/>
            <p:nvPr/>
          </p:nvSpPr>
          <p:spPr>
            <a:xfrm>
              <a:off x="5647983" y="879846"/>
              <a:ext cx="202025" cy="211031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F0DA15-1B8E-4445-ACE1-C788DC2FF038}"/>
              </a:ext>
            </a:extLst>
          </p:cNvPr>
          <p:cNvCxnSpPr>
            <a:cxnSpLocks/>
          </p:cNvCxnSpPr>
          <p:nvPr/>
        </p:nvCxnSpPr>
        <p:spPr>
          <a:xfrm>
            <a:off x="1394116" y="2209958"/>
            <a:ext cx="45375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7D96F4E-5E7D-4853-A2B0-9C014D5B7829}"/>
              </a:ext>
            </a:extLst>
          </p:cNvPr>
          <p:cNvSpPr/>
          <p:nvPr/>
        </p:nvSpPr>
        <p:spPr>
          <a:xfrm>
            <a:off x="3759726" y="1848042"/>
            <a:ext cx="1254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Establish TLS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872532-EED9-4F5A-BE29-D4303D88F0B2}"/>
              </a:ext>
            </a:extLst>
          </p:cNvPr>
          <p:cNvCxnSpPr>
            <a:cxnSpLocks/>
          </p:cNvCxnSpPr>
          <p:nvPr/>
        </p:nvCxnSpPr>
        <p:spPr>
          <a:xfrm>
            <a:off x="2697035" y="1855333"/>
            <a:ext cx="323458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D2A61D9-0807-42DA-8E60-B2E7CAE3BC98}"/>
              </a:ext>
            </a:extLst>
          </p:cNvPr>
          <p:cNvGrpSpPr/>
          <p:nvPr/>
        </p:nvGrpSpPr>
        <p:grpSpPr>
          <a:xfrm>
            <a:off x="3581101" y="1550614"/>
            <a:ext cx="2316217" cy="394686"/>
            <a:chOff x="2930161" y="239832"/>
            <a:chExt cx="2316217" cy="39468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9586437-E993-49CC-9480-29767A5403CA}"/>
                </a:ext>
              </a:extLst>
            </p:cNvPr>
            <p:cNvSpPr/>
            <p:nvPr/>
          </p:nvSpPr>
          <p:spPr>
            <a:xfrm>
              <a:off x="2930161" y="42348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2C88E6-433C-422B-9024-F7BDB2B42EC8}"/>
                </a:ext>
              </a:extLst>
            </p:cNvPr>
            <p:cNvSpPr/>
            <p:nvPr/>
          </p:nvSpPr>
          <p:spPr>
            <a:xfrm>
              <a:off x="3108341" y="239832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D7F4B1-559B-4BC3-BC48-6519618604FE}"/>
              </a:ext>
            </a:extLst>
          </p:cNvPr>
          <p:cNvCxnSpPr>
            <a:cxnSpLocks/>
          </p:cNvCxnSpPr>
          <p:nvPr/>
        </p:nvCxnSpPr>
        <p:spPr>
          <a:xfrm>
            <a:off x="1394116" y="2803687"/>
            <a:ext cx="451325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8A12B6C-F060-4901-95C5-CCFD6B02924A}"/>
              </a:ext>
            </a:extLst>
          </p:cNvPr>
          <p:cNvSpPr/>
          <p:nvPr/>
        </p:nvSpPr>
        <p:spPr>
          <a:xfrm>
            <a:off x="2574634" y="128927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EA949A-A24F-4D34-BBD1-C5B08FB464D4}"/>
              </a:ext>
            </a:extLst>
          </p:cNvPr>
          <p:cNvSpPr/>
          <p:nvPr/>
        </p:nvSpPr>
        <p:spPr>
          <a:xfrm>
            <a:off x="3773585" y="2161650"/>
            <a:ext cx="2158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400" dirty="0"/>
              <a:t>ROXIMI</a:t>
            </a:r>
            <a:r>
              <a:rPr lang="en-US" sz="1600" dirty="0"/>
              <a:t>T</a:t>
            </a:r>
            <a:r>
              <a:rPr lang="en-US" sz="1400" dirty="0"/>
              <a:t>EE</a:t>
            </a:r>
            <a:r>
              <a:rPr lang="en-US" sz="1600" dirty="0"/>
              <a:t> challenge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8E411D-D411-454A-A323-C23167FDCBAA}"/>
              </a:ext>
            </a:extLst>
          </p:cNvPr>
          <p:cNvGrpSpPr/>
          <p:nvPr/>
        </p:nvGrpSpPr>
        <p:grpSpPr>
          <a:xfrm>
            <a:off x="-15918" y="3005412"/>
            <a:ext cx="1850447" cy="347453"/>
            <a:chOff x="6684671" y="5115375"/>
            <a:chExt cx="1850447" cy="34745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4C73AD-8D6C-4CA6-B358-AC0B1B308C88}"/>
                </a:ext>
              </a:extLst>
            </p:cNvPr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119B490-5689-41F6-8D47-4DF6A8BCDF45}"/>
                </a:ext>
              </a:extLst>
            </p:cNvPr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D902FD8-14D7-4969-A027-747F4B6A4E1D}"/>
                  </a:ext>
                </a:extLst>
              </p:cNvPr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9673B0C-3872-4E0E-A2CA-BF8A4DFC58B2}"/>
                  </a:ext>
                </a:extLst>
              </p:cNvPr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8</a:t>
                </a: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EF98895-B10F-4DFD-BCE2-8FB13637F08D}"/>
              </a:ext>
            </a:extLst>
          </p:cNvPr>
          <p:cNvSpPr/>
          <p:nvPr/>
        </p:nvSpPr>
        <p:spPr>
          <a:xfrm>
            <a:off x="3795222" y="2475934"/>
            <a:ext cx="1631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Response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7042950-9C30-4503-9EE1-AC5AC67E1C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1650173" y="1528"/>
            <a:ext cx="748561" cy="546928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3AAA6FC-093B-49AF-A471-706F0A08A8BA}"/>
              </a:ext>
            </a:extLst>
          </p:cNvPr>
          <p:cNvSpPr/>
          <p:nvPr/>
        </p:nvSpPr>
        <p:spPr>
          <a:xfrm>
            <a:off x="-282925" y="-28241"/>
            <a:ext cx="194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Trusted remote verifier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D95AE7-5F7D-43D7-AA58-B1F2FBFA5124}"/>
              </a:ext>
            </a:extLst>
          </p:cNvPr>
          <p:cNvCxnSpPr>
            <a:cxnSpLocks/>
          </p:cNvCxnSpPr>
          <p:nvPr/>
        </p:nvCxnSpPr>
        <p:spPr>
          <a:xfrm>
            <a:off x="2126120" y="498259"/>
            <a:ext cx="0" cy="117630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06358AD-4760-41E9-98A4-B45DE129AFE2}"/>
              </a:ext>
            </a:extLst>
          </p:cNvPr>
          <p:cNvGrpSpPr/>
          <p:nvPr/>
        </p:nvGrpSpPr>
        <p:grpSpPr>
          <a:xfrm>
            <a:off x="1170576" y="610691"/>
            <a:ext cx="2076803" cy="584775"/>
            <a:chOff x="5713095" y="444783"/>
            <a:chExt cx="2076803" cy="58477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A2D6CF2-9FBB-4A45-906B-AC0AACB66AEB}"/>
                </a:ext>
              </a:extLst>
            </p:cNvPr>
            <p:cNvSpPr/>
            <p:nvPr/>
          </p:nvSpPr>
          <p:spPr>
            <a:xfrm>
              <a:off x="6575063" y="51216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EEB8943-49D2-40A1-AF88-E9423522D9DC}"/>
                </a:ext>
              </a:extLst>
            </p:cNvPr>
            <p:cNvSpPr/>
            <p:nvPr/>
          </p:nvSpPr>
          <p:spPr>
            <a:xfrm>
              <a:off x="5713095" y="444783"/>
              <a:ext cx="207680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</a:t>
              </a:r>
            </a:p>
            <a:p>
              <a:r>
                <a:rPr lang="en-US" sz="1600" dirty="0"/>
                <a:t>TLS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69F2AA6A-9767-4052-8147-C4F3A38B6CE1}"/>
              </a:ext>
            </a:extLst>
          </p:cNvPr>
          <p:cNvSpPr/>
          <p:nvPr/>
        </p:nvSpPr>
        <p:spPr>
          <a:xfrm>
            <a:off x="2594603" y="1815402"/>
            <a:ext cx="102432" cy="102432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68218E1-454B-4E7E-B755-24683D3A89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2457295" y="570078"/>
            <a:ext cx="646455" cy="43440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986C56B-CDA7-45FC-A48F-077D4513C4C7}"/>
              </a:ext>
            </a:extLst>
          </p:cNvPr>
          <p:cNvSpPr/>
          <p:nvPr/>
        </p:nvSpPr>
        <p:spPr>
          <a:xfrm>
            <a:off x="3247379" y="601178"/>
            <a:ext cx="114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4B06D0C-3573-4B9A-8874-E1CF81CBC293}"/>
              </a:ext>
            </a:extLst>
          </p:cNvPr>
          <p:cNvGrpSpPr/>
          <p:nvPr/>
        </p:nvGrpSpPr>
        <p:grpSpPr>
          <a:xfrm>
            <a:off x="-10716" y="3325805"/>
            <a:ext cx="2581075" cy="584775"/>
            <a:chOff x="1897463" y="2588591"/>
            <a:chExt cx="2581075" cy="58477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17E800E-F800-47D3-9BD1-AA974405C7E4}"/>
                </a:ext>
              </a:extLst>
            </p:cNvPr>
            <p:cNvGrpSpPr/>
            <p:nvPr/>
          </p:nvGrpSpPr>
          <p:grpSpPr>
            <a:xfrm>
              <a:off x="1923736" y="2588591"/>
              <a:ext cx="2554802" cy="584775"/>
              <a:chOff x="1923736" y="2588591"/>
              <a:chExt cx="2554802" cy="584775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1B7038F-D7C9-42D0-9B60-83C249ED5A38}"/>
                  </a:ext>
                </a:extLst>
              </p:cNvPr>
              <p:cNvSpPr/>
              <p:nvPr/>
            </p:nvSpPr>
            <p:spPr>
              <a:xfrm>
                <a:off x="2126053" y="2588591"/>
                <a:ext cx="23524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Response to the </a:t>
                </a:r>
              </a:p>
              <a:p>
                <a:r>
                  <a:rPr lang="en-US" sz="1600" dirty="0"/>
                  <a:t>verifier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29A31CB-0A71-4DF3-AC3A-19F69B1F24B4}"/>
                  </a:ext>
                </a:extLst>
              </p:cNvPr>
              <p:cNvSpPr/>
              <p:nvPr/>
            </p:nvSpPr>
            <p:spPr>
              <a:xfrm>
                <a:off x="1923736" y="2658911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73EA972-7414-4477-9F2D-42EE19EC049B}"/>
                </a:ext>
              </a:extLst>
            </p:cNvPr>
            <p:cNvSpPr/>
            <p:nvPr/>
          </p:nvSpPr>
          <p:spPr>
            <a:xfrm>
              <a:off x="1897463" y="259231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9</a:t>
              </a:r>
              <a:endParaRPr lang="en-US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B9B9754-2433-44B5-8C89-4D28016C3541}"/>
              </a:ext>
            </a:extLst>
          </p:cNvPr>
          <p:cNvCxnSpPr/>
          <p:nvPr/>
        </p:nvCxnSpPr>
        <p:spPr>
          <a:xfrm flipV="1">
            <a:off x="2642162" y="448269"/>
            <a:ext cx="0" cy="135206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8753737D-D447-478F-BCD2-60C79BCB0EFC}"/>
              </a:ext>
            </a:extLst>
          </p:cNvPr>
          <p:cNvSpPr/>
          <p:nvPr/>
        </p:nvSpPr>
        <p:spPr>
          <a:xfrm>
            <a:off x="1996823" y="2874361"/>
            <a:ext cx="15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App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19ECE4B-E81C-44F0-B659-2C8494AB2F8D}"/>
              </a:ext>
            </a:extLst>
          </p:cNvPr>
          <p:cNvCxnSpPr>
            <a:cxnSpLocks/>
            <a:stCxn id="59" idx="2"/>
          </p:cNvCxnSpPr>
          <p:nvPr/>
        </p:nvCxnSpPr>
        <p:spPr>
          <a:xfrm flipH="1" flipV="1">
            <a:off x="1374663" y="1866166"/>
            <a:ext cx="1219940" cy="4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B736FE4-749E-4780-B822-AF0F7D36A976}"/>
              </a:ext>
            </a:extLst>
          </p:cNvPr>
          <p:cNvCxnSpPr>
            <a:cxnSpLocks/>
          </p:cNvCxnSpPr>
          <p:nvPr/>
        </p:nvCxnSpPr>
        <p:spPr>
          <a:xfrm flipH="1">
            <a:off x="1374662" y="2481593"/>
            <a:ext cx="455695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4FEBF03-4698-47F5-AC5A-056D3D1C3FB0}"/>
              </a:ext>
            </a:extLst>
          </p:cNvPr>
          <p:cNvCxnSpPr/>
          <p:nvPr/>
        </p:nvCxnSpPr>
        <p:spPr>
          <a:xfrm flipH="1">
            <a:off x="1336841" y="1650359"/>
            <a:ext cx="78910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5D7AC9EF-B568-4AD7-9102-81D8CC379C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44" y="2893634"/>
            <a:ext cx="583913" cy="58391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9746BFBE-A51C-4FDD-9EB0-EBC30A270A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00" y="588739"/>
            <a:ext cx="358262" cy="358262"/>
          </a:xfrm>
          <a:prstGeom prst="rect">
            <a:avLst/>
          </a:prstGeom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4C0CE4F6-11A3-4E88-A79C-5B2C87AB72BA}"/>
              </a:ext>
            </a:extLst>
          </p:cNvPr>
          <p:cNvSpPr/>
          <p:nvPr/>
        </p:nvSpPr>
        <p:spPr>
          <a:xfrm>
            <a:off x="3607939" y="2684232"/>
            <a:ext cx="202025" cy="21103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5BEEC87-9C15-4F06-B2BB-D413A945BE4B}"/>
              </a:ext>
            </a:extLst>
          </p:cNvPr>
          <p:cNvSpPr/>
          <p:nvPr/>
        </p:nvSpPr>
        <p:spPr>
          <a:xfrm>
            <a:off x="3611612" y="2362176"/>
            <a:ext cx="202025" cy="21103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18B708F-2B4F-4E87-B778-34B4FA48ED72}"/>
              </a:ext>
            </a:extLst>
          </p:cNvPr>
          <p:cNvSpPr/>
          <p:nvPr/>
        </p:nvSpPr>
        <p:spPr>
          <a:xfrm>
            <a:off x="3597489" y="2070177"/>
            <a:ext cx="202025" cy="21103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0398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87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  Aritra</dc:creator>
  <cp:lastModifiedBy>Dhar  Aritra</cp:lastModifiedBy>
  <cp:revision>5</cp:revision>
  <dcterms:created xsi:type="dcterms:W3CDTF">2021-01-23T14:00:00Z</dcterms:created>
  <dcterms:modified xsi:type="dcterms:W3CDTF">2021-01-23T14:46:07Z</dcterms:modified>
</cp:coreProperties>
</file>