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ADEC-9853-4AD3-BD78-D667F4BEE71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EAAD-7211-412F-BBBE-875048CD8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11927" cy="150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068" y="184068"/>
            <a:ext cx="231569" cy="231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7506" y="237506"/>
            <a:ext cx="124691" cy="1246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075" y="115185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4068" y="606838"/>
            <a:ext cx="231569" cy="231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506" y="660276"/>
            <a:ext cx="124691" cy="1246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9075" y="537955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13" y="1061068"/>
            <a:ext cx="593768" cy="30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394" y="1061068"/>
            <a:ext cx="825336" cy="30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5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11927" cy="150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068" y="184068"/>
            <a:ext cx="231569" cy="231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7506" y="237506"/>
            <a:ext cx="124691" cy="1246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075" y="115185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4068" y="606838"/>
            <a:ext cx="231569" cy="231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506" y="660276"/>
            <a:ext cx="124691" cy="1246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9075" y="537955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13" y="1061068"/>
            <a:ext cx="593768" cy="30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394" y="1061068"/>
            <a:ext cx="825336" cy="30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911927" cy="150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068" y="184068"/>
            <a:ext cx="231569" cy="231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7506" y="237506"/>
            <a:ext cx="124691" cy="1246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9075" y="115185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4068" y="606838"/>
            <a:ext cx="231569" cy="2315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7506" y="660276"/>
            <a:ext cx="124691" cy="12469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9075" y="537955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313" y="1061068"/>
            <a:ext cx="593768" cy="30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4394" y="1061068"/>
            <a:ext cx="825336" cy="302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2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</cp:revision>
  <dcterms:created xsi:type="dcterms:W3CDTF">2018-11-22T10:29:34Z</dcterms:created>
  <dcterms:modified xsi:type="dcterms:W3CDTF">2018-11-22T10:33:22Z</dcterms:modified>
</cp:coreProperties>
</file>