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58" r:id="rId7"/>
    <p:sldId id="267" r:id="rId8"/>
    <p:sldId id="259" r:id="rId9"/>
    <p:sldId id="260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724987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72311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315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89</cp:revision>
  <dcterms:created xsi:type="dcterms:W3CDTF">2018-09-21T13:29:07Z</dcterms:created>
  <dcterms:modified xsi:type="dcterms:W3CDTF">2019-01-17T13:02:33Z</dcterms:modified>
</cp:coreProperties>
</file>