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87925" y="16185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16151" y="90992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422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119</cp:revision>
  <dcterms:created xsi:type="dcterms:W3CDTF">2018-09-21T13:29:07Z</dcterms:created>
  <dcterms:modified xsi:type="dcterms:W3CDTF">2019-02-14T13:24:35Z</dcterms:modified>
</cp:coreProperties>
</file>