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62" r:id="rId6"/>
    <p:sldId id="256" r:id="rId7"/>
    <p:sldId id="274" r:id="rId8"/>
    <p:sldId id="257" r:id="rId9"/>
    <p:sldId id="268" r:id="rId10"/>
    <p:sldId id="258" r:id="rId11"/>
    <p:sldId id="276" r:id="rId12"/>
    <p:sldId id="275" r:id="rId13"/>
    <p:sldId id="267" r:id="rId14"/>
    <p:sldId id="259" r:id="rId15"/>
    <p:sldId id="260" r:id="rId16"/>
    <p:sldId id="261" r:id="rId17"/>
    <p:sldId id="263" r:id="rId18"/>
    <p:sldId id="265" r:id="rId19"/>
    <p:sldId id="270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E33"/>
    <a:srgbClr val="C36729"/>
    <a:srgbClr val="4472C4"/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434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0" y="1462663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96" y="115537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1" y="1475429"/>
            <a:ext cx="925575" cy="4968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49883" y="1205677"/>
            <a:ext cx="989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3636" y="1251395"/>
            <a:ext cx="12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UI snapshot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endCxn id="15" idx="1"/>
          </p:cNvCxnSpPr>
          <p:nvPr/>
        </p:nvCxnSpPr>
        <p:spPr>
          <a:xfrm flipV="1">
            <a:off x="451022" y="1777060"/>
            <a:ext cx="503934" cy="7494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7" idx="2"/>
            <a:endCxn id="16" idx="3"/>
          </p:cNvCxnSpPr>
          <p:nvPr/>
        </p:nvCxnSpPr>
        <p:spPr>
          <a:xfrm rot="5400000">
            <a:off x="1996072" y="1348291"/>
            <a:ext cx="103126" cy="647998"/>
          </a:xfrm>
          <a:prstGeom prst="curvedConnector2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19632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9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15385" y="262652"/>
            <a:ext cx="2153721" cy="1637271"/>
          </a:xfrm>
          <a:custGeom>
            <a:avLst/>
            <a:gdLst>
              <a:gd name="connsiteX0" fmla="*/ 0 w 2125362"/>
              <a:gd name="connsiteY0" fmla="*/ 0 h 1637271"/>
              <a:gd name="connsiteX1" fmla="*/ 345989 w 2125362"/>
              <a:gd name="connsiteY1" fmla="*/ 895865 h 1637271"/>
              <a:gd name="connsiteX2" fmla="*/ 883508 w 2125362"/>
              <a:gd name="connsiteY2" fmla="*/ 1439562 h 1637271"/>
              <a:gd name="connsiteX3" fmla="*/ 2125362 w 2125362"/>
              <a:gd name="connsiteY3" fmla="*/ 1637271 h 163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362" h="1637271">
                <a:moveTo>
                  <a:pt x="0" y="0"/>
                </a:moveTo>
                <a:cubicBezTo>
                  <a:pt x="99369" y="327969"/>
                  <a:pt x="198738" y="655938"/>
                  <a:pt x="345989" y="895865"/>
                </a:cubicBezTo>
                <a:cubicBezTo>
                  <a:pt x="493240" y="1135792"/>
                  <a:pt x="586946" y="1315994"/>
                  <a:pt x="883508" y="1439562"/>
                </a:cubicBezTo>
                <a:cubicBezTo>
                  <a:pt x="1180070" y="1563130"/>
                  <a:pt x="1652716" y="1600200"/>
                  <a:pt x="2125362" y="16372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6809" y="1697426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Tracked 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384" y="1163181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Parsed UI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8" idx="3"/>
            <a:endCxn id="52" idx="1"/>
          </p:cNvCxnSpPr>
          <p:nvPr/>
        </p:nvCxnSpPr>
        <p:spPr>
          <a:xfrm flipV="1">
            <a:off x="3688080" y="1347847"/>
            <a:ext cx="796304" cy="48273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1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2055469" y="2558390"/>
            <a:ext cx="871769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</a:rPr>
              <a:t>form action="/</a:t>
            </a:r>
            <a:r>
              <a:rPr lang="en-US" sz="1600" dirty="0" err="1">
                <a:latin typeface="Consolas" panose="020B0609020204030204" pitchFamily="49" charset="0"/>
              </a:rPr>
              <a:t>some_action</a:t>
            </a:r>
            <a:r>
              <a:rPr lang="en-US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600" dirty="0">
                <a:latin typeface="Consolas" panose="020B0609020204030204" pitchFamily="49" charset="0"/>
              </a:rPr>
              <a:t>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=“tb_1”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 smtClean="0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</a:t>
            </a:r>
            <a:r>
              <a:rPr lang="en-US" sz="1600" dirty="0">
                <a:latin typeface="Consolas" panose="020B0609020204030204" pitchFamily="49" charset="0"/>
              </a:rPr>
              <a:t>field </a:t>
            </a:r>
            <a:r>
              <a:rPr lang="en-US" sz="1600" dirty="0" smtClean="0">
                <a:latin typeface="Consolas" panose="020B0609020204030204" pitchFamily="49" charset="0"/>
              </a:rPr>
              <a:t>2: </a:t>
            </a:r>
            <a:r>
              <a:rPr lang="en-US" sz="1600" dirty="0">
                <a:latin typeface="Consolas" panose="020B0609020204030204" pitchFamily="49" charset="0"/>
              </a:rPr>
              <a:t>&lt;input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=“tb_2”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600" dirty="0" smtClean="0">
                <a:latin typeface="Consolas" panose="020B0609020204030204" pitchFamily="49" charset="0"/>
              </a:rPr>
              <a:t>Submit”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Submit&lt;/button&gt;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600" dirty="0" smtClean="0">
                <a:latin typeface="Consolas" panose="020B0609020204030204" pitchFamily="49" charset="0"/>
              </a:rPr>
              <a:t>Reset”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Reset&lt;/button&gt;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600" dirty="0" err="1" smtClean="0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&lt;/</a:t>
            </a:r>
            <a:r>
              <a:rPr lang="en-US" sz="1600" dirty="0">
                <a:latin typeface="Consolas" panose="020B0609020204030204" pitchFamily="49" charset="0"/>
              </a:rPr>
              <a:t>form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Sensitive field 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6" idx="1"/>
          </p:cNvCxnSpPr>
          <p:nvPr/>
        </p:nvCxnSpPr>
        <p:spPr>
          <a:xfrm rot="16200000" flipH="1">
            <a:off x="1410321" y="2851961"/>
            <a:ext cx="970152" cy="320143"/>
          </a:xfrm>
          <a:prstGeom prst="bentConnector2">
            <a:avLst/>
          </a:prstGeom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t="4161" r="3658" b="4379"/>
          <a:stretch/>
        </p:blipFill>
        <p:spPr>
          <a:xfrm>
            <a:off x="5139384" y="247529"/>
            <a:ext cx="1745789" cy="17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875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09618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67724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24740" y="209591"/>
            <a:ext cx="2054386" cy="1747195"/>
            <a:chOff x="2888316" y="998162"/>
            <a:chExt cx="2054386" cy="1747195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Decoded and 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95196" y="5087225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2012850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879331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312295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82402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346875" y="2901432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09618" y="2926358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74798" y="3860905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3752716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382402" y="3725824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19" y="4077051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065917" y="4050159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125802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620802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297660" y="3755175"/>
            <a:ext cx="1569538" cy="42559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972994" y="2831845"/>
            <a:ext cx="1788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err="1" smtClean="0"/>
              <a:t>overby</a:t>
            </a:r>
            <a:r>
              <a:rPr lang="en-US" dirty="0" smtClean="0"/>
              <a:t> the Bridge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04827" y="1172828"/>
            <a:ext cx="1468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QR code with encrypted UI specification</a:t>
            </a:r>
            <a:endParaRPr lang="en-US" dirty="0"/>
          </a:p>
        </p:txBody>
      </p:sp>
      <p:cxnSp>
        <p:nvCxnSpPr>
          <p:cNvPr id="58" name="Curved Connector 57"/>
          <p:cNvCxnSpPr>
            <a:endCxn id="2" idx="1"/>
          </p:cNvCxnSpPr>
          <p:nvPr/>
        </p:nvCxnSpPr>
        <p:spPr>
          <a:xfrm flipV="1">
            <a:off x="1130639" y="1486184"/>
            <a:ext cx="882211" cy="27121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5" idx="3"/>
            <a:endCxn id="61" idx="0"/>
          </p:cNvCxnSpPr>
          <p:nvPr/>
        </p:nvCxnSpPr>
        <p:spPr>
          <a:xfrm>
            <a:off x="3629184" y="4399368"/>
            <a:ext cx="993703" cy="31852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82429" y="4717893"/>
            <a:ext cx="108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25802" y="3130392"/>
            <a:ext cx="1493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Static pointer</a:t>
            </a:r>
            <a:endParaRPr lang="en-US" dirty="0"/>
          </a:p>
        </p:txBody>
      </p:sp>
      <p:cxnSp>
        <p:nvCxnSpPr>
          <p:cNvPr id="78" name="Curved Connector 77"/>
          <p:cNvCxnSpPr>
            <a:stCxn id="69" idx="2"/>
            <a:endCxn id="63" idx="1"/>
          </p:cNvCxnSpPr>
          <p:nvPr/>
        </p:nvCxnSpPr>
        <p:spPr>
          <a:xfrm rot="16200000" flipH="1">
            <a:off x="823248" y="3297276"/>
            <a:ext cx="356707" cy="76160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2462978" y="2507111"/>
            <a:ext cx="265670" cy="28630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76097" y="879507"/>
            <a:ext cx="2735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(Downstream channel)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9679" y="2581658"/>
            <a:ext cx="2456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(Upstream channel)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119880" y="106163"/>
            <a:ext cx="933302" cy="6819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</p:cNvCxnSpPr>
          <p:nvPr/>
        </p:nvCxnSpPr>
        <p:spPr>
          <a:xfrm flipV="1">
            <a:off x="616151" y="870934"/>
            <a:ext cx="1544980" cy="106778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545567">
            <a:off x="4524507" y="2782145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0347495">
            <a:off x="2412728" y="282610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35178" cy="1623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for mouse movement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2961" y="478140"/>
            <a:ext cx="2717347" cy="667263"/>
            <a:chOff x="1350546" y="1075040"/>
            <a:chExt cx="2717347" cy="667263"/>
          </a:xfrm>
        </p:grpSpPr>
        <p:sp>
          <p:nvSpPr>
            <p:cNvPr id="5" name="Rectangle 4"/>
            <p:cNvSpPr/>
            <p:nvPr/>
          </p:nvSpPr>
          <p:spPr>
            <a:xfrm>
              <a:off x="1396314" y="1075040"/>
              <a:ext cx="2625812" cy="6672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0546" y="1075040"/>
              <a:ext cx="271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Integrity + privacy for all IO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89972" y="1623542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5178" y="0"/>
            <a:ext cx="897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cxnSp>
        <p:nvCxnSpPr>
          <p:cNvPr id="14" name="Curved Connector 13"/>
          <p:cNvCxnSpPr>
            <a:stCxn id="10" idx="2"/>
            <a:endCxn id="5" idx="3"/>
          </p:cNvCxnSpPr>
          <p:nvPr/>
        </p:nvCxnSpPr>
        <p:spPr>
          <a:xfrm rot="5400000">
            <a:off x="3358109" y="285765"/>
            <a:ext cx="442440" cy="60957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99" y="1321673"/>
            <a:ext cx="172311" cy="1723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3" t="30973"/>
          <a:stretch/>
        </p:blipFill>
        <p:spPr>
          <a:xfrm>
            <a:off x="2692095" y="1282510"/>
            <a:ext cx="292765" cy="2917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52775" y="717039"/>
            <a:ext cx="1062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36729"/>
                </a:solidFill>
              </a:rPr>
              <a:t>Overlaid cursor</a:t>
            </a:r>
            <a:endParaRPr lang="en-US" dirty="0">
              <a:solidFill>
                <a:srgbClr val="C36729"/>
              </a:solidFill>
            </a:endParaRPr>
          </a:p>
        </p:txBody>
      </p:sp>
      <p:cxnSp>
        <p:nvCxnSpPr>
          <p:cNvPr id="16" name="Curved Connector 15"/>
          <p:cNvCxnSpPr>
            <a:stCxn id="15" idx="2"/>
            <a:endCxn id="2" idx="3"/>
          </p:cNvCxnSpPr>
          <p:nvPr/>
        </p:nvCxnSpPr>
        <p:spPr>
          <a:xfrm rot="5400000">
            <a:off x="3401970" y="946260"/>
            <a:ext cx="65037" cy="899256"/>
          </a:xfrm>
          <a:prstGeom prst="curvedConnector2">
            <a:avLst/>
          </a:prstGeom>
          <a:ln w="19050">
            <a:solidFill>
              <a:srgbClr val="C66E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2930" y="1225967"/>
            <a:ext cx="1406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Actual cursor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2369718" y="1407828"/>
            <a:ext cx="398882" cy="2058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10064</TotalTime>
  <Words>509</Words>
  <Application>Microsoft Office PowerPoint</Application>
  <PresentationFormat>Widescreen</PresentationFormat>
  <Paragraphs>226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146</cp:revision>
  <dcterms:created xsi:type="dcterms:W3CDTF">2018-09-21T13:29:07Z</dcterms:created>
  <dcterms:modified xsi:type="dcterms:W3CDTF">2019-03-14T13:40:59Z</dcterms:modified>
</cp:coreProperties>
</file>