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6" r:id="rId4"/>
    <p:sldId id="272" r:id="rId5"/>
    <p:sldId id="262" r:id="rId6"/>
    <p:sldId id="256" r:id="rId7"/>
    <p:sldId id="274" r:id="rId8"/>
    <p:sldId id="257" r:id="rId9"/>
    <p:sldId id="268" r:id="rId10"/>
    <p:sldId id="258" r:id="rId11"/>
    <p:sldId id="276" r:id="rId12"/>
    <p:sldId id="275" r:id="rId13"/>
    <p:sldId id="267" r:id="rId14"/>
    <p:sldId id="259" r:id="rId15"/>
    <p:sldId id="260" r:id="rId16"/>
    <p:sldId id="261" r:id="rId17"/>
    <p:sldId id="263" r:id="rId18"/>
    <p:sldId id="265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E33"/>
    <a:srgbClr val="C36729"/>
    <a:srgbClr val="4472C4"/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21.png"/><Relationship Id="rId10" Type="http://schemas.openxmlformats.org/officeDocument/2006/relationships/image" Target="../media/image7.png"/><Relationship Id="rId4" Type="http://schemas.openxmlformats.org/officeDocument/2006/relationships/image" Target="../media/image2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434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0" y="1462663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196" y="115537"/>
            <a:ext cx="4273996" cy="1985592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54779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36716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38467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918726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936228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81" y="1694180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54956" y="1656080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8061" y="1462663"/>
            <a:ext cx="925626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49883" y="1205677"/>
            <a:ext cx="98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23636" y="1251395"/>
            <a:ext cx="1295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snapshot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8" name="Curved Connector 17"/>
          <p:cNvCxnSpPr>
            <a:endCxn id="15" idx="1"/>
          </p:cNvCxnSpPr>
          <p:nvPr/>
        </p:nvCxnSpPr>
        <p:spPr>
          <a:xfrm flipV="1">
            <a:off x="451022" y="1777060"/>
            <a:ext cx="503934" cy="7494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7" idx="2"/>
            <a:endCxn id="16" idx="3"/>
          </p:cNvCxnSpPr>
          <p:nvPr/>
        </p:nvCxnSpPr>
        <p:spPr>
          <a:xfrm rot="5400000">
            <a:off x="1996201" y="1348214"/>
            <a:ext cx="102921" cy="647947"/>
          </a:xfrm>
          <a:prstGeom prst="curvedConnector2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019632" y="1519813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19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815385" y="262652"/>
            <a:ext cx="2153721" cy="1637271"/>
          </a:xfrm>
          <a:custGeom>
            <a:avLst/>
            <a:gdLst>
              <a:gd name="connsiteX0" fmla="*/ 0 w 2125362"/>
              <a:gd name="connsiteY0" fmla="*/ 0 h 1637271"/>
              <a:gd name="connsiteX1" fmla="*/ 345989 w 2125362"/>
              <a:gd name="connsiteY1" fmla="*/ 895865 h 1637271"/>
              <a:gd name="connsiteX2" fmla="*/ 883508 w 2125362"/>
              <a:gd name="connsiteY2" fmla="*/ 1439562 h 1637271"/>
              <a:gd name="connsiteX3" fmla="*/ 2125362 w 2125362"/>
              <a:gd name="connsiteY3" fmla="*/ 1637271 h 163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5362" h="1637271">
                <a:moveTo>
                  <a:pt x="0" y="0"/>
                </a:moveTo>
                <a:cubicBezTo>
                  <a:pt x="99369" y="327969"/>
                  <a:pt x="198738" y="655938"/>
                  <a:pt x="345989" y="895865"/>
                </a:cubicBezTo>
                <a:cubicBezTo>
                  <a:pt x="493240" y="1135792"/>
                  <a:pt x="586946" y="1315994"/>
                  <a:pt x="883508" y="1439562"/>
                </a:cubicBezTo>
                <a:cubicBezTo>
                  <a:pt x="1180070" y="1563130"/>
                  <a:pt x="1652716" y="1600200"/>
                  <a:pt x="2125362" y="1637271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6809" y="1697426"/>
            <a:ext cx="2325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Tracked mouse pointer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84384" y="1163181"/>
            <a:ext cx="107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Parsed UI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Curved Connector 53"/>
          <p:cNvCxnSpPr>
            <a:stCxn id="8" idx="3"/>
            <a:endCxn id="52" idx="1"/>
          </p:cNvCxnSpPr>
          <p:nvPr/>
        </p:nvCxnSpPr>
        <p:spPr>
          <a:xfrm flipV="1">
            <a:off x="3688080" y="1347847"/>
            <a:ext cx="796304" cy="482739"/>
          </a:xfrm>
          <a:prstGeom prst="curvedConnector3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0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999865" y="4427469"/>
            <a:ext cx="767908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Sensitive field 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021149" y="1867459"/>
            <a:ext cx="99479" cy="6084134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12878" y="4944937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2089" y="2213175"/>
            <a:ext cx="2642256" cy="2165547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1"/>
          </p:cNvCxnSpPr>
          <p:nvPr/>
        </p:nvCxnSpPr>
        <p:spPr>
          <a:xfrm>
            <a:off x="809161" y="2526957"/>
            <a:ext cx="1190704" cy="953471"/>
          </a:xfrm>
          <a:prstGeom prst="bentConnector3">
            <a:avLst>
              <a:gd name="adj1" fmla="val -28870"/>
            </a:avLst>
          </a:prstGeom>
          <a:ln w="19050">
            <a:solidFill>
              <a:srgbClr val="4472C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46875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509618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767724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124740" y="209591"/>
            <a:ext cx="2054386" cy="1747195"/>
            <a:chOff x="2888316" y="998162"/>
            <a:chExt cx="2054386" cy="1747195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Decoded and 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495196" y="5087225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2012850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879331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312295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382402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346875" y="2901432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509618" y="2926358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74798" y="3860905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104" y="3752716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382402" y="3725824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19" y="4077051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3065917" y="4050159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125802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620802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297660" y="3755175"/>
            <a:ext cx="1569538" cy="42559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2994" y="2831845"/>
            <a:ext cx="17884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err="1" smtClean="0"/>
              <a:t>overby</a:t>
            </a:r>
            <a:r>
              <a:rPr lang="en-US" dirty="0" smtClean="0"/>
              <a:t> the Bridge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-104827" y="1172828"/>
            <a:ext cx="14688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QR code with encrypted UI specification</a:t>
            </a:r>
            <a:endParaRPr lang="en-US" dirty="0"/>
          </a:p>
        </p:txBody>
      </p:sp>
      <p:cxnSp>
        <p:nvCxnSpPr>
          <p:cNvPr id="58" name="Curved Connector 57"/>
          <p:cNvCxnSpPr>
            <a:endCxn id="2" idx="1"/>
          </p:cNvCxnSpPr>
          <p:nvPr/>
        </p:nvCxnSpPr>
        <p:spPr>
          <a:xfrm flipV="1">
            <a:off x="1130639" y="1486184"/>
            <a:ext cx="882211" cy="271218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65" idx="3"/>
            <a:endCxn id="61" idx="0"/>
          </p:cNvCxnSpPr>
          <p:nvPr/>
        </p:nvCxnSpPr>
        <p:spPr>
          <a:xfrm>
            <a:off x="3629184" y="4399368"/>
            <a:ext cx="993703" cy="318525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082429" y="4717893"/>
            <a:ext cx="108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-125802" y="3130392"/>
            <a:ext cx="1493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Static pointer</a:t>
            </a:r>
            <a:endParaRPr lang="en-US" dirty="0"/>
          </a:p>
        </p:txBody>
      </p:sp>
      <p:cxnSp>
        <p:nvCxnSpPr>
          <p:cNvPr id="78" name="Curved Connector 77"/>
          <p:cNvCxnSpPr>
            <a:stCxn id="69" idx="2"/>
            <a:endCxn id="63" idx="1"/>
          </p:cNvCxnSpPr>
          <p:nvPr/>
        </p:nvCxnSpPr>
        <p:spPr>
          <a:xfrm rot="16200000" flipH="1">
            <a:off x="823248" y="3297276"/>
            <a:ext cx="356707" cy="761601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own Arrow 41"/>
          <p:cNvSpPr/>
          <p:nvPr/>
        </p:nvSpPr>
        <p:spPr>
          <a:xfrm>
            <a:off x="2462978" y="2507111"/>
            <a:ext cx="265670" cy="286304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10456" r="11787" b="11439"/>
          <a:stretch/>
        </p:blipFill>
        <p:spPr>
          <a:xfrm>
            <a:off x="593123" y="0"/>
            <a:ext cx="3768811" cy="25084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8978" y="2589529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1521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8546" y="6062946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10" y="724737"/>
            <a:ext cx="186381" cy="2662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31342" y="2551837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0" y="3081521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36118" y="6062946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57" t="22379" r="4803" b="8687"/>
          <a:stretch/>
        </p:blipFill>
        <p:spPr>
          <a:xfrm>
            <a:off x="5179650" y="161601"/>
            <a:ext cx="3192053" cy="226066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158049" y="4831492"/>
            <a:ext cx="852616" cy="8464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6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6097" y="879507"/>
            <a:ext cx="2735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(Downstream channel)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9679" y="2581658"/>
            <a:ext cx="24569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(Upstream channel)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130" y="347423"/>
            <a:ext cx="460381" cy="460381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  <p:sp>
        <p:nvSpPr>
          <p:cNvPr id="3" name="Left-Right Arrow 2"/>
          <p:cNvSpPr/>
          <p:nvPr/>
        </p:nvSpPr>
        <p:spPr>
          <a:xfrm>
            <a:off x="2503221" y="807804"/>
            <a:ext cx="2476551" cy="194226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191" y="742453"/>
            <a:ext cx="301431" cy="30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0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119880" y="106163"/>
            <a:ext cx="933302" cy="68190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</p:cNvCxnSpPr>
          <p:nvPr/>
        </p:nvCxnSpPr>
        <p:spPr>
          <a:xfrm flipV="1">
            <a:off x="616151" y="870934"/>
            <a:ext cx="1544980" cy="106778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 rot="1545567">
            <a:off x="4524507" y="2782145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 rot="20347495">
            <a:off x="2412728" y="2826108"/>
            <a:ext cx="1375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435178" cy="1623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305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 for mouse movement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2961" y="478140"/>
            <a:ext cx="2717347" cy="667263"/>
            <a:chOff x="1350546" y="1075040"/>
            <a:chExt cx="2717347" cy="667263"/>
          </a:xfrm>
        </p:grpSpPr>
        <p:sp>
          <p:nvSpPr>
            <p:cNvPr id="5" name="Rectangle 4"/>
            <p:cNvSpPr/>
            <p:nvPr/>
          </p:nvSpPr>
          <p:spPr>
            <a:xfrm>
              <a:off x="1396314" y="1075040"/>
              <a:ext cx="2625812" cy="6672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50546" y="1075040"/>
              <a:ext cx="2717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Integrity + privacy for all IO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1289972" y="1623542"/>
            <a:ext cx="855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Display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35178" y="0"/>
            <a:ext cx="897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cxnSp>
        <p:nvCxnSpPr>
          <p:cNvPr id="14" name="Curved Connector 13"/>
          <p:cNvCxnSpPr>
            <a:stCxn id="10" idx="2"/>
            <a:endCxn id="5" idx="3"/>
          </p:cNvCxnSpPr>
          <p:nvPr/>
        </p:nvCxnSpPr>
        <p:spPr>
          <a:xfrm rot="5400000">
            <a:off x="3358109" y="285765"/>
            <a:ext cx="442440" cy="609575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399" y="1321673"/>
            <a:ext cx="172311" cy="1723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3" t="30973"/>
          <a:stretch/>
        </p:blipFill>
        <p:spPr>
          <a:xfrm>
            <a:off x="2692095" y="1282510"/>
            <a:ext cx="292765" cy="29179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3352775" y="717039"/>
            <a:ext cx="1062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C36729"/>
                </a:solidFill>
              </a:rPr>
              <a:t>Overlaid cursor</a:t>
            </a:r>
            <a:endParaRPr lang="en-US" dirty="0">
              <a:solidFill>
                <a:srgbClr val="C36729"/>
              </a:solidFill>
            </a:endParaRPr>
          </a:p>
        </p:txBody>
      </p:sp>
      <p:cxnSp>
        <p:nvCxnSpPr>
          <p:cNvPr id="16" name="Curved Connector 15"/>
          <p:cNvCxnSpPr>
            <a:stCxn id="15" idx="2"/>
            <a:endCxn id="2" idx="3"/>
          </p:cNvCxnSpPr>
          <p:nvPr/>
        </p:nvCxnSpPr>
        <p:spPr>
          <a:xfrm rot="5400000">
            <a:off x="3401970" y="946260"/>
            <a:ext cx="65037" cy="899256"/>
          </a:xfrm>
          <a:prstGeom prst="curvedConnector2">
            <a:avLst/>
          </a:prstGeom>
          <a:ln w="19050">
            <a:solidFill>
              <a:srgbClr val="C66E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930" y="1225967"/>
            <a:ext cx="1406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Actual cursor</a:t>
            </a:r>
            <a:endParaRPr lang="en-US" dirty="0"/>
          </a:p>
        </p:txBody>
      </p:sp>
      <p:cxnSp>
        <p:nvCxnSpPr>
          <p:cNvPr id="22" name="Curved Connector 21"/>
          <p:cNvCxnSpPr/>
          <p:nvPr/>
        </p:nvCxnSpPr>
        <p:spPr>
          <a:xfrm flipV="1">
            <a:off x="2369718" y="1407828"/>
            <a:ext cx="398882" cy="2058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7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509</Words>
  <Application>Microsoft Office PowerPoint</Application>
  <PresentationFormat>Widescreen</PresentationFormat>
  <Paragraphs>226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141</cp:revision>
  <dcterms:created xsi:type="dcterms:W3CDTF">2018-09-21T13:29:07Z</dcterms:created>
  <dcterms:modified xsi:type="dcterms:W3CDTF">2019-03-13T10:57:47Z</dcterms:modified>
</cp:coreProperties>
</file>