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5" r:id="rId12"/>
    <p:sldId id="267" r:id="rId13"/>
    <p:sldId id="259" r:id="rId14"/>
    <p:sldId id="260" r:id="rId15"/>
    <p:sldId id="261" r:id="rId16"/>
    <p:sldId id="263" r:id="rId17"/>
    <p:sldId id="265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</a:t>
              </a:r>
              <a:r>
                <a:rPr lang="en-US" dirty="0" smtClean="0"/>
                <a:t>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</a:t>
            </a:r>
            <a:r>
              <a:rPr lang="en-US" dirty="0" smtClean="0"/>
              <a:t>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254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17835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483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134</cp:revision>
  <dcterms:created xsi:type="dcterms:W3CDTF">2018-09-21T13:29:07Z</dcterms:created>
  <dcterms:modified xsi:type="dcterms:W3CDTF">2019-02-19T14:17:27Z</dcterms:modified>
</cp:coreProperties>
</file>