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6" r:id="rId5"/>
    <p:sldId id="257" r:id="rId6"/>
    <p:sldId id="268" r:id="rId7"/>
    <p:sldId id="258" r:id="rId8"/>
    <p:sldId id="267" r:id="rId9"/>
    <p:sldId id="259" r:id="rId10"/>
    <p:sldId id="260" r:id="rId11"/>
    <p:sldId id="261" r:id="rId12"/>
    <p:sldId id="263" r:id="rId13"/>
    <p:sldId id="265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9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56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75099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14279" y="865186"/>
            <a:ext cx="2111891" cy="1268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103971" y="2174185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</a:t>
            </a:r>
            <a:r>
              <a:rPr lang="en-US" dirty="0" smtClean="0"/>
              <a:t>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90221" y="209591"/>
            <a:ext cx="2054386" cy="1470196"/>
            <a:chOff x="2888316" y="998162"/>
            <a:chExt cx="2054386" cy="1470196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Decrypted UI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804" y="2752821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79626" y="3675849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7888" y="3730594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1317" y="4407644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4400" y="4407644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4729" y="3125622"/>
            <a:ext cx="19874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</a:t>
            </a:r>
            <a:r>
              <a:rPr lang="en-US" dirty="0" smtClean="0"/>
              <a:t>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678331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44812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1977776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53" y="3881445"/>
            <a:ext cx="180987" cy="1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639" y="926614"/>
            <a:ext cx="3796757" cy="1089198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88663" y="346990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3524" y="201852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52531" y="3944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259" y="201852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7070" y="346990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73487" y="83646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25027" y="306114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35921" y="306114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28507" y="102113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70436" y="102113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37754" y="235374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910193" y="116953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19530" y="121107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11391" y="205876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37754" y="247966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1174" y="245533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17324" y="32458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" y="76360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2317" y="63714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545315" y="4427469"/>
            <a:ext cx="713363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</a:t>
                </a:r>
                <a:r>
                  <a:rPr lang="en-US" dirty="0" smtClean="0"/>
                  <a:t>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319612" y="2113130"/>
            <a:ext cx="167107" cy="5678637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48669" y="5020722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4522" y="2215608"/>
            <a:ext cx="2642255" cy="216068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394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100</cp:revision>
  <dcterms:created xsi:type="dcterms:W3CDTF">2018-09-21T13:29:07Z</dcterms:created>
  <dcterms:modified xsi:type="dcterms:W3CDTF">2019-01-20T22:14:41Z</dcterms:modified>
</cp:coreProperties>
</file>