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67" r:id="rId12"/>
    <p:sldId id="259" r:id="rId13"/>
    <p:sldId id="260" r:id="rId14"/>
    <p:sldId id="261" r:id="rId15"/>
    <p:sldId id="263" r:id="rId16"/>
    <p:sldId id="265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16151" y="90992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254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178353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457</Words>
  <Application>Microsoft Office PowerPoint</Application>
  <PresentationFormat>Widescreen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128</cp:revision>
  <dcterms:created xsi:type="dcterms:W3CDTF">2018-09-21T13:29:07Z</dcterms:created>
  <dcterms:modified xsi:type="dcterms:W3CDTF">2019-02-18T12:47:42Z</dcterms:modified>
</cp:coreProperties>
</file>