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>
        <p:scale>
          <a:sx n="125" d="100"/>
          <a:sy n="125" d="100"/>
        </p:scale>
        <p:origin x="3590" y="1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88663" y="346990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3524" y="2018528"/>
            <a:ext cx="1183286" cy="1227286"/>
            <a:chOff x="4560745" y="2756315"/>
            <a:chExt cx="1183286" cy="12272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41635" y="361426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52531" y="3944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259" y="201852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17070" y="346990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73487" y="83646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25027" y="3061148"/>
            <a:ext cx="118938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35921" y="3061148"/>
            <a:ext cx="988117" cy="408756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28507" y="102113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70436" y="102113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37754" y="235374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910193" y="116953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19530" y="121107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011391" y="205876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37754" y="247966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1174" y="245533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17324" y="324581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262367" y="1935870"/>
            <a:ext cx="1406040" cy="1631540"/>
            <a:chOff x="7410680" y="2587169"/>
            <a:chExt cx="1406040" cy="163154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87169"/>
              <a:ext cx="1406040" cy="1314904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917729"/>
            <a:ext cx="1558568" cy="1315179"/>
            <a:chOff x="4379856" y="2569028"/>
            <a:chExt cx="1558568" cy="131517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14875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843727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843172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2240138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919692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396022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401823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85101" y="1566538"/>
            <a:ext cx="1038279" cy="369332"/>
            <a:chOff x="7903181" y="3762728"/>
            <a:chExt cx="1038279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8942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Process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2073024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4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652690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2124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570700" y="11650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>
            <a:stCxn id="51" idx="0"/>
            <a:endCxn id="63" idx="1"/>
          </p:cNvCxnSpPr>
          <p:nvPr/>
        </p:nvCxnSpPr>
        <p:spPr>
          <a:xfrm flipV="1">
            <a:off x="876238" y="427913"/>
            <a:ext cx="2694462" cy="1138625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705492" y="375569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27649" y="1488885"/>
            <a:ext cx="1081559" cy="369332"/>
            <a:chOff x="7903181" y="3762728"/>
            <a:chExt cx="1081559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9375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Analysis</a:t>
              </a:r>
              <a:endParaRPr lang="en-US" dirty="0"/>
            </a:p>
          </p:txBody>
        </p:sp>
      </p:grpSp>
      <p:cxnSp>
        <p:nvCxnSpPr>
          <p:cNvPr id="87" name="Straight Arrow Connector 86"/>
          <p:cNvCxnSpPr/>
          <p:nvPr/>
        </p:nvCxnSpPr>
        <p:spPr>
          <a:xfrm>
            <a:off x="3965172" y="943422"/>
            <a:ext cx="0" cy="601242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3884700" y="1020422"/>
            <a:ext cx="2591140" cy="369332"/>
            <a:chOff x="7903181" y="3762728"/>
            <a:chExt cx="2591140" cy="369332"/>
          </a:xfrm>
        </p:grpSpPr>
        <p:sp>
          <p:nvSpPr>
            <p:cNvPr id="91" name="Oval 9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6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047176" y="3762728"/>
              <a:ext cx="24471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Response [</a:t>
              </a:r>
              <a:r>
                <a:rPr lang="en-US" dirty="0" err="1" smtClean="0"/>
                <a:t>ui</a:t>
              </a:r>
              <a:r>
                <a:rPr lang="en-US" dirty="0" smtClean="0"/>
                <a:t> type, data]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898242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276234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732692" y="290436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5146402" y="2124287"/>
            <a:ext cx="1220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Frame + overlay</a:t>
            </a:r>
          </a:p>
          <a:p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>
            <a:off x="5007262" y="2196304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2720340" y="845820"/>
            <a:ext cx="1997172" cy="154204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223270" y="1051673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32510" y="4033003"/>
            <a:ext cx="2785410" cy="1422386"/>
            <a:chOff x="2534406" y="4227129"/>
            <a:chExt cx="1615914" cy="825176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3128465" y="4838043"/>
              <a:ext cx="420650" cy="214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607670" y="572911"/>
            <a:ext cx="1581958" cy="545818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>
            <a:off x="4717512" y="1616842"/>
            <a:ext cx="3505758" cy="487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155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49</cp:revision>
  <dcterms:created xsi:type="dcterms:W3CDTF">2018-09-21T13:29:07Z</dcterms:created>
  <dcterms:modified xsi:type="dcterms:W3CDTF">2018-09-30T18:01:43Z</dcterms:modified>
</cp:coreProperties>
</file>