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87925" y="16185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94993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23565" y="294993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16151" y="90992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  <a:endParaRPr lang="en-US" b="1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4522" y="2215608"/>
            <a:ext cx="2642255" cy="216068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414</Words>
  <Application>Microsoft Office PowerPoint</Application>
  <PresentationFormat>Widescreen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112</cp:revision>
  <dcterms:created xsi:type="dcterms:W3CDTF">2018-09-21T13:29:07Z</dcterms:created>
  <dcterms:modified xsi:type="dcterms:W3CDTF">2019-01-24T18:04:14Z</dcterms:modified>
</cp:coreProperties>
</file>