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3706756" y="2016578"/>
            <a:ext cx="1666161" cy="1314904"/>
            <a:chOff x="4379856" y="2569028"/>
            <a:chExt cx="1666161" cy="13149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224510" y="3514600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3002235" y="4022890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943398" y="4022335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5147842" y="2341369"/>
            <a:ext cx="2487602" cy="414204"/>
            <a:chOff x="2813280" y="2884546"/>
            <a:chExt cx="2487602" cy="41420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161716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886679" y="2884547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245821" y="3098855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3510935" y="3575185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4374902" y="3580986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6887" y="1665387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954343" y="2171873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828263" y="2751539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548666" y="2148598"/>
            <a:ext cx="1823173" cy="369332"/>
            <a:chOff x="6221766" y="2701048"/>
            <a:chExt cx="1823173" cy="369332"/>
          </a:xfrm>
        </p:grpSpPr>
        <p:grpSp>
          <p:nvGrpSpPr>
            <p:cNvPr id="59" name="Group 58"/>
            <p:cNvGrpSpPr/>
            <p:nvPr/>
          </p:nvGrpSpPr>
          <p:grpSpPr>
            <a:xfrm>
              <a:off x="6221766" y="2701048"/>
              <a:ext cx="1823173" cy="369332"/>
              <a:chOff x="7903181" y="3762728"/>
              <a:chExt cx="1823173" cy="369332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047176" y="3762728"/>
                <a:ext cx="16791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Frame + overlay</a:t>
                </a:r>
                <a:endParaRPr lang="en-US" dirty="0"/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>
            <a:xfrm>
              <a:off x="6775880" y="272432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935224" y="110499"/>
            <a:ext cx="1139451" cy="832525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7618843" y="2016578"/>
            <a:ext cx="1558817" cy="1865583"/>
            <a:chOff x="7410679" y="2569028"/>
            <a:chExt cx="1558817" cy="186558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79" y="2569028"/>
              <a:ext cx="1558817" cy="1457778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762470" y="4065279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908024" y="526762"/>
            <a:ext cx="3027200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070016" y="474418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92173" y="1587734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V="1">
            <a:off x="4151678" y="1035922"/>
            <a:ext cx="0" cy="60759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2966899" y="1116292"/>
            <a:ext cx="1261480" cy="369332"/>
            <a:chOff x="7903181" y="3762728"/>
            <a:chExt cx="1261480" cy="369332"/>
          </a:xfrm>
        </p:grpSpPr>
        <p:sp>
          <p:nvSpPr>
            <p:cNvPr id="82" name="Oval 8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047176" y="3762728"/>
              <a:ext cx="11174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Send data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764351" y="-77942"/>
            <a:ext cx="928056" cy="369332"/>
            <a:chOff x="7903181" y="3762728"/>
            <a:chExt cx="928056" cy="369332"/>
          </a:xfrm>
        </p:grpSpPr>
        <p:sp>
          <p:nvSpPr>
            <p:cNvPr id="85" name="Oval 84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047176" y="3762728"/>
              <a:ext cx="7840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4657399" y="1042271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4576927" y="1119271"/>
            <a:ext cx="1225510" cy="369332"/>
            <a:chOff x="7903181" y="3762728"/>
            <a:chExt cx="122551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108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94" y="1997091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39531" y="2375084"/>
            <a:ext cx="2298397" cy="414204"/>
            <a:chOff x="2107356" y="2884546"/>
            <a:chExt cx="2298397" cy="41420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107356" y="2884546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559705" y="3089266"/>
              <a:ext cx="14860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5097216" y="38928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99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31</cp:revision>
  <dcterms:created xsi:type="dcterms:W3CDTF">2018-09-21T13:29:07Z</dcterms:created>
  <dcterms:modified xsi:type="dcterms:W3CDTF">2018-09-25T14:28:49Z</dcterms:modified>
</cp:coreProperties>
</file>