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>
        <p:scale>
          <a:sx n="100" d="100"/>
          <a:sy n="100" d="100"/>
        </p:scale>
        <p:origin x="322" y="2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153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46</cp:revision>
  <dcterms:created xsi:type="dcterms:W3CDTF">2018-09-21T13:29:07Z</dcterms:created>
  <dcterms:modified xsi:type="dcterms:W3CDTF">2018-09-30T17:53:52Z</dcterms:modified>
</cp:coreProperties>
</file>