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66" r:id="rId4"/>
    <p:sldId id="272" r:id="rId5"/>
    <p:sldId id="277" r:id="rId6"/>
    <p:sldId id="262" r:id="rId7"/>
    <p:sldId id="256" r:id="rId8"/>
    <p:sldId id="274" r:id="rId9"/>
    <p:sldId id="257" r:id="rId10"/>
    <p:sldId id="268" r:id="rId11"/>
    <p:sldId id="258" r:id="rId12"/>
    <p:sldId id="276" r:id="rId13"/>
    <p:sldId id="278" r:id="rId14"/>
    <p:sldId id="275" r:id="rId15"/>
    <p:sldId id="267" r:id="rId16"/>
    <p:sldId id="259" r:id="rId17"/>
    <p:sldId id="260" r:id="rId18"/>
    <p:sldId id="261" r:id="rId19"/>
    <p:sldId id="263" r:id="rId20"/>
    <p:sldId id="265" r:id="rId21"/>
    <p:sldId id="270" r:id="rId22"/>
    <p:sldId id="269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BA1"/>
    <a:srgbClr val="C66E33"/>
    <a:srgbClr val="C36729"/>
    <a:srgbClr val="4472C4"/>
    <a:srgbClr val="5C546A"/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>
        <p:scale>
          <a:sx n="200" d="100"/>
          <a:sy n="200" d="100"/>
        </p:scale>
        <p:origin x="-702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0.png"/><Relationship Id="rId4" Type="http://schemas.openxmlformats.org/officeDocument/2006/relationships/image" Target="../media/image130.png"/><Relationship Id="rId9" Type="http://schemas.openxmlformats.org/officeDocument/2006/relationships/image" Target="../media/image2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image" Target="../media/image21.png"/><Relationship Id="rId10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4273996" cy="1985592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4779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5434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36716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3846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918726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936228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1" y="1694180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4956" y="1656080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060" y="1462663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196" y="115537"/>
            <a:ext cx="4273996" cy="1985592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4779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36716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3846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918726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936228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1" y="1694180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4956" y="1656080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061" y="1475429"/>
            <a:ext cx="925575" cy="4968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49883" y="1205677"/>
            <a:ext cx="989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Mouse pointer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23636" y="1251395"/>
            <a:ext cx="1295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UI snapshot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Curved Connector 17"/>
          <p:cNvCxnSpPr>
            <a:endCxn id="15" idx="1"/>
          </p:cNvCxnSpPr>
          <p:nvPr/>
        </p:nvCxnSpPr>
        <p:spPr>
          <a:xfrm flipV="1">
            <a:off x="451022" y="1777060"/>
            <a:ext cx="503934" cy="74949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7" idx="2"/>
            <a:endCxn id="16" idx="3"/>
          </p:cNvCxnSpPr>
          <p:nvPr/>
        </p:nvCxnSpPr>
        <p:spPr>
          <a:xfrm rot="5400000">
            <a:off x="1996072" y="1348291"/>
            <a:ext cx="103126" cy="647998"/>
          </a:xfrm>
          <a:prstGeom prst="curvedConnector2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019632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19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196" y="123568"/>
            <a:ext cx="4273996" cy="1767016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3049" y="-75643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0521" y="1408281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21" y="490143"/>
            <a:ext cx="15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Sensitive </a:t>
            </a:r>
            <a:r>
              <a:rPr lang="en-US" dirty="0" smtClean="0"/>
              <a:t>slider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84846" y="351543"/>
            <a:ext cx="2675210" cy="6439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775" y="756058"/>
            <a:ext cx="989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Mouse pointer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42098" y="1050021"/>
            <a:ext cx="1295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UI snapshot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54007" y="1408281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80521" y="674809"/>
            <a:ext cx="1859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134375" y="574282"/>
            <a:ext cx="201053" cy="201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29678" y="25684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40251" y="25684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751263" y="466704"/>
            <a:ext cx="43723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57" y="649601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182632" y="611501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/>
          <p:cNvCxnSpPr>
            <a:endCxn id="15" idx="1"/>
          </p:cNvCxnSpPr>
          <p:nvPr/>
        </p:nvCxnSpPr>
        <p:spPr>
          <a:xfrm flipV="1">
            <a:off x="1088402" y="732481"/>
            <a:ext cx="1094230" cy="35383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726294" y="437468"/>
            <a:ext cx="490899" cy="43645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45058" y="1064145"/>
            <a:ext cx="1623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Extracted value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182632" y="995507"/>
            <a:ext cx="0" cy="1665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969882" y="883479"/>
            <a:ext cx="0" cy="27857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872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815385" y="262652"/>
            <a:ext cx="2153721" cy="1637271"/>
          </a:xfrm>
          <a:custGeom>
            <a:avLst/>
            <a:gdLst>
              <a:gd name="connsiteX0" fmla="*/ 0 w 2125362"/>
              <a:gd name="connsiteY0" fmla="*/ 0 h 1637271"/>
              <a:gd name="connsiteX1" fmla="*/ 345989 w 2125362"/>
              <a:gd name="connsiteY1" fmla="*/ 895865 h 1637271"/>
              <a:gd name="connsiteX2" fmla="*/ 883508 w 2125362"/>
              <a:gd name="connsiteY2" fmla="*/ 1439562 h 1637271"/>
              <a:gd name="connsiteX3" fmla="*/ 2125362 w 2125362"/>
              <a:gd name="connsiteY3" fmla="*/ 1637271 h 163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362" h="1637271">
                <a:moveTo>
                  <a:pt x="0" y="0"/>
                </a:moveTo>
                <a:cubicBezTo>
                  <a:pt x="99369" y="327969"/>
                  <a:pt x="198738" y="655938"/>
                  <a:pt x="345989" y="895865"/>
                </a:cubicBezTo>
                <a:cubicBezTo>
                  <a:pt x="493240" y="1135792"/>
                  <a:pt x="586946" y="1315994"/>
                  <a:pt x="883508" y="1439562"/>
                </a:cubicBezTo>
                <a:cubicBezTo>
                  <a:pt x="1180070" y="1563130"/>
                  <a:pt x="1652716" y="1600200"/>
                  <a:pt x="2125362" y="163727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6809" y="1697426"/>
            <a:ext cx="232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Tracked mouse pointer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384" y="1163181"/>
            <a:ext cx="107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Parsed UI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Curved Connector 53"/>
          <p:cNvCxnSpPr>
            <a:stCxn id="8" idx="3"/>
            <a:endCxn id="52" idx="1"/>
          </p:cNvCxnSpPr>
          <p:nvPr/>
        </p:nvCxnSpPr>
        <p:spPr>
          <a:xfrm flipV="1">
            <a:off x="3688080" y="1347847"/>
            <a:ext cx="796304" cy="482739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01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2055469" y="2558390"/>
            <a:ext cx="871769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</a:rPr>
              <a:t>form action="/</a:t>
            </a:r>
            <a:r>
              <a:rPr lang="en-US" sz="1600" dirty="0" err="1">
                <a:latin typeface="Consolas" panose="020B0609020204030204" pitchFamily="49" charset="0"/>
              </a:rPr>
              <a:t>some_action</a:t>
            </a:r>
            <a:r>
              <a:rPr lang="en-US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600" dirty="0">
                <a:latin typeface="Consolas" panose="020B0609020204030204" pitchFamily="49" charset="0"/>
              </a:rPr>
              <a:t>input type="text" name</a:t>
            </a:r>
            <a:r>
              <a:rPr lang="en-US" sz="1600" dirty="0" smtClean="0">
                <a:latin typeface="Consolas" panose="020B0609020204030204" pitchFamily="49" charset="0"/>
              </a:rPr>
              <a:t>=“tb_1”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600" dirty="0" smtClean="0">
                <a:latin typeface="Consolas" panose="020B0609020204030204" pitchFamily="49" charset="0"/>
              </a:rPr>
              <a:t>&gt;&lt;</a:t>
            </a:r>
            <a:r>
              <a:rPr lang="en-US" sz="1600" dirty="0" err="1" smtClean="0">
                <a:latin typeface="Consolas" panose="020B0609020204030204" pitchFamily="49" charset="0"/>
              </a:rPr>
              <a:t>br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Sensitive </a:t>
            </a:r>
            <a:r>
              <a:rPr lang="en-US" sz="1600" dirty="0">
                <a:latin typeface="Consolas" panose="020B0609020204030204" pitchFamily="49" charset="0"/>
              </a:rPr>
              <a:t>field </a:t>
            </a:r>
            <a:r>
              <a:rPr lang="en-US" sz="1600" dirty="0" smtClean="0">
                <a:latin typeface="Consolas" panose="020B0609020204030204" pitchFamily="49" charset="0"/>
              </a:rPr>
              <a:t>2: </a:t>
            </a:r>
            <a:r>
              <a:rPr lang="en-US" sz="1600" dirty="0">
                <a:latin typeface="Consolas" panose="020B0609020204030204" pitchFamily="49" charset="0"/>
              </a:rPr>
              <a:t>&lt;input type="text" name</a:t>
            </a:r>
            <a:r>
              <a:rPr lang="en-US" sz="1600" dirty="0" smtClean="0">
                <a:latin typeface="Consolas" panose="020B0609020204030204" pitchFamily="49" charset="0"/>
              </a:rPr>
              <a:t>=“tb_2”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600" dirty="0" smtClean="0"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latin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600" dirty="0" smtClean="0">
                <a:latin typeface="Consolas" panose="020B0609020204030204" pitchFamily="49" charset="0"/>
              </a:rPr>
              <a:t>Submit”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>Submit&lt;/button&gt;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600" dirty="0" smtClean="0">
                <a:latin typeface="Consolas" panose="020B0609020204030204" pitchFamily="49" charset="0"/>
              </a:rPr>
              <a:t>Reset”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>Reset&lt;/button&gt;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600" dirty="0" err="1" smtClean="0">
                <a:latin typeface="Consolas" panose="020B0609020204030204" pitchFamily="49" charset="0"/>
              </a:rPr>
              <a:t>br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&lt;/</a:t>
            </a:r>
            <a:r>
              <a:rPr lang="en-US" sz="1600" dirty="0">
                <a:latin typeface="Consolas" panose="020B0609020204030204" pitchFamily="49" charset="0"/>
              </a:rPr>
              <a:t>form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515676" y="96521"/>
            <a:ext cx="3439915" cy="2430436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632648" y="53274"/>
            <a:ext cx="1483228" cy="169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595995" y="-100501"/>
            <a:ext cx="15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95995" y="2037033"/>
            <a:ext cx="14029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Normal field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669716" y="545816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9231093" y="1432694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661748" y="1432694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69716" y="10417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999865" y="4427469"/>
            <a:ext cx="767908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Sensitive field 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021149" y="1867459"/>
            <a:ext cx="99479" cy="6084134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12878" y="4944937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2089" y="2213175"/>
            <a:ext cx="2642256" cy="216554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6" idx="1"/>
          </p:cNvCxnSpPr>
          <p:nvPr/>
        </p:nvCxnSpPr>
        <p:spPr>
          <a:xfrm rot="16200000" flipH="1">
            <a:off x="1410321" y="2851961"/>
            <a:ext cx="970152" cy="320143"/>
          </a:xfrm>
          <a:prstGeom prst="bentConnector2">
            <a:avLst/>
          </a:prstGeom>
          <a:ln w="19050">
            <a:solidFill>
              <a:srgbClr val="4472C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" t="4161" r="3658" b="4379"/>
          <a:stretch/>
        </p:blipFill>
        <p:spPr>
          <a:xfrm>
            <a:off x="5139384" y="247529"/>
            <a:ext cx="1745789" cy="1725394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8667210" y="202616"/>
            <a:ext cx="3108780" cy="338555"/>
            <a:chOff x="9551696" y="-4357705"/>
            <a:chExt cx="2284494" cy="248788"/>
          </a:xfrm>
        </p:grpSpPr>
        <p:sp>
          <p:nvSpPr>
            <p:cNvPr id="62" name="Rectangle 61"/>
            <p:cNvSpPr/>
            <p:nvPr/>
          </p:nvSpPr>
          <p:spPr>
            <a:xfrm>
              <a:off x="9551696" y="-4311139"/>
              <a:ext cx="2284494" cy="182461"/>
            </a:xfrm>
            <a:prstGeom prst="rect">
              <a:avLst/>
            </a:prstGeom>
            <a:solidFill>
              <a:srgbClr val="B8DBA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757220" y="-4357705"/>
              <a:ext cx="1992797" cy="2487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Verified UI from secure_site.io</a:t>
              </a:r>
              <a:endParaRPr lang="en-US" sz="1600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0249974" y="2090463"/>
            <a:ext cx="1442548" cy="3082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323695" y="528314"/>
            <a:ext cx="1442548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323695" y="1024269"/>
            <a:ext cx="1442548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10545" y="535543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410545" y="1034151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10456" r="11787" b="11439"/>
          <a:stretch/>
        </p:blipFill>
        <p:spPr>
          <a:xfrm>
            <a:off x="593123" y="0"/>
            <a:ext cx="3768811" cy="2508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978" y="2589529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1521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8546" y="6062946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10" y="724737"/>
            <a:ext cx="186381" cy="2662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31342" y="2551837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50" y="3081521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36118" y="6062946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7" t="22379" r="4803" b="8687"/>
          <a:stretch/>
        </p:blipFill>
        <p:spPr>
          <a:xfrm>
            <a:off x="5179650" y="161601"/>
            <a:ext cx="3192053" cy="22606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58049" y="4831492"/>
            <a:ext cx="852616" cy="846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6875" y="0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09618" y="24926"/>
            <a:ext cx="2168611" cy="789462"/>
            <a:chOff x="123567" y="148281"/>
            <a:chExt cx="2168611" cy="789462"/>
          </a:xfrm>
        </p:grpSpPr>
        <p:sp>
          <p:nvSpPr>
            <p:cNvPr id="5" name="TextBox 4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67724" y="2105754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 + disabled pointer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24740" y="97179"/>
            <a:ext cx="2054386" cy="1859607"/>
            <a:chOff x="2888316" y="885750"/>
            <a:chExt cx="2054386" cy="1859607"/>
          </a:xfrm>
        </p:grpSpPr>
        <p:sp>
          <p:nvSpPr>
            <p:cNvPr id="11" name="Rectangle 10"/>
            <p:cNvSpPr/>
            <p:nvPr/>
          </p:nvSpPr>
          <p:spPr>
            <a:xfrm>
              <a:off x="2888316" y="885750"/>
              <a:ext cx="2054386" cy="1189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7252" y="2099026"/>
              <a:ext cx="14468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Decoded and Decrypted UI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95196" y="5087225"/>
            <a:ext cx="47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Bridge + rendered pointer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11144" r="10990" b="11192"/>
          <a:stretch/>
        </p:blipFill>
        <p:spPr>
          <a:xfrm>
            <a:off x="2012850" y="897280"/>
            <a:ext cx="1175764" cy="11778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4" y="851284"/>
            <a:ext cx="180987" cy="17231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879331" y="890585"/>
            <a:ext cx="1432964" cy="118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stCxn id="47" idx="3"/>
            <a:endCxn id="11" idx="1"/>
          </p:cNvCxnSpPr>
          <p:nvPr/>
        </p:nvCxnSpPr>
        <p:spPr>
          <a:xfrm flipV="1">
            <a:off x="3312295" y="691848"/>
            <a:ext cx="812445" cy="79098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382402" y="824392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346875" y="2901432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509618" y="2926358"/>
            <a:ext cx="2168611" cy="789462"/>
            <a:chOff x="123567" y="148281"/>
            <a:chExt cx="2168611" cy="789462"/>
          </a:xfrm>
        </p:grpSpPr>
        <p:sp>
          <p:nvSpPr>
            <p:cNvPr id="54" name="TextBox 53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74798" y="3785407"/>
            <a:ext cx="2054386" cy="1152424"/>
            <a:chOff x="2888316" y="922664"/>
            <a:chExt cx="2054386" cy="1152424"/>
          </a:xfrm>
        </p:grpSpPr>
        <p:sp>
          <p:nvSpPr>
            <p:cNvPr id="65" name="Rectangle 64"/>
            <p:cNvSpPr/>
            <p:nvPr/>
          </p:nvSpPr>
          <p:spPr>
            <a:xfrm>
              <a:off x="2888316" y="922664"/>
              <a:ext cx="2054386" cy="11524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4" y="3752716"/>
            <a:ext cx="180987" cy="17231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19" y="4077051"/>
            <a:ext cx="180987" cy="17231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065917" y="4050159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-125802" y="-98854"/>
            <a:ext cx="1493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Pointer information to the host</a:t>
            </a:r>
            <a:endParaRPr lang="en-US" dirty="0"/>
          </a:p>
        </p:txBody>
      </p:sp>
      <p:cxnSp>
        <p:nvCxnSpPr>
          <p:cNvPr id="77" name="Curved Connector 76"/>
          <p:cNvCxnSpPr>
            <a:stCxn id="49" idx="1"/>
            <a:endCxn id="17" idx="2"/>
          </p:cNvCxnSpPr>
          <p:nvPr/>
        </p:nvCxnSpPr>
        <p:spPr>
          <a:xfrm rot="10800000">
            <a:off x="620802" y="824477"/>
            <a:ext cx="761601" cy="13052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3"/>
            <a:endCxn id="81" idx="2"/>
          </p:cNvCxnSpPr>
          <p:nvPr/>
        </p:nvCxnSpPr>
        <p:spPr>
          <a:xfrm flipV="1">
            <a:off x="3297660" y="3755175"/>
            <a:ext cx="1569538" cy="42559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972994" y="2831845"/>
            <a:ext cx="17884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rendered pointer </a:t>
            </a:r>
            <a:r>
              <a:rPr lang="en-US" dirty="0" smtClean="0"/>
              <a:t>overlaid by the Bridge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04827" y="1172828"/>
            <a:ext cx="1468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QR code with encrypted UI specification</a:t>
            </a:r>
            <a:endParaRPr lang="en-US" dirty="0"/>
          </a:p>
        </p:txBody>
      </p:sp>
      <p:cxnSp>
        <p:nvCxnSpPr>
          <p:cNvPr id="58" name="Curved Connector 57"/>
          <p:cNvCxnSpPr>
            <a:endCxn id="2" idx="1"/>
          </p:cNvCxnSpPr>
          <p:nvPr/>
        </p:nvCxnSpPr>
        <p:spPr>
          <a:xfrm flipV="1">
            <a:off x="1130639" y="1486184"/>
            <a:ext cx="882211" cy="27121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65" idx="3"/>
            <a:endCxn id="61" idx="0"/>
          </p:cNvCxnSpPr>
          <p:nvPr/>
        </p:nvCxnSpPr>
        <p:spPr>
          <a:xfrm>
            <a:off x="3629184" y="4361619"/>
            <a:ext cx="993703" cy="356274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82429" y="4717893"/>
            <a:ext cx="1080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25802" y="3130392"/>
            <a:ext cx="1493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Static pointer</a:t>
            </a:r>
            <a:endParaRPr lang="en-US" dirty="0"/>
          </a:p>
        </p:txBody>
      </p:sp>
      <p:cxnSp>
        <p:nvCxnSpPr>
          <p:cNvPr id="78" name="Curved Connector 77"/>
          <p:cNvCxnSpPr>
            <a:stCxn id="69" idx="2"/>
            <a:endCxn id="63" idx="1"/>
          </p:cNvCxnSpPr>
          <p:nvPr/>
        </p:nvCxnSpPr>
        <p:spPr>
          <a:xfrm rot="16200000" flipH="1">
            <a:off x="823248" y="3297276"/>
            <a:ext cx="356707" cy="76160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2462978" y="2507111"/>
            <a:ext cx="265670" cy="286304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96456" y="3807328"/>
            <a:ext cx="2014152" cy="140494"/>
          </a:xfrm>
          <a:prstGeom prst="rect">
            <a:avLst/>
          </a:prstGeom>
          <a:solidFill>
            <a:srgbClr val="B8DBA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382402" y="3725824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571744" y="3727605"/>
            <a:ext cx="20799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Verified UI from secure_site.io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133436" y="50925"/>
            <a:ext cx="2079928" cy="276999"/>
            <a:chOff x="4133436" y="-11850"/>
            <a:chExt cx="2079928" cy="276999"/>
          </a:xfrm>
        </p:grpSpPr>
        <p:sp>
          <p:nvSpPr>
            <p:cNvPr id="62" name="Rectangle 61"/>
            <p:cNvSpPr/>
            <p:nvPr/>
          </p:nvSpPr>
          <p:spPr>
            <a:xfrm>
              <a:off x="4146440" y="56582"/>
              <a:ext cx="2014152" cy="140494"/>
            </a:xfrm>
            <a:prstGeom prst="rect">
              <a:avLst/>
            </a:prstGeom>
            <a:solidFill>
              <a:srgbClr val="B8DBA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33436" y="-11850"/>
              <a:ext cx="20799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Verified UI from secure_site.io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1893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356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014" y="1005052"/>
            <a:ext cx="1608083" cy="158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86" y="3256236"/>
            <a:ext cx="5052848" cy="334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76097" y="879507"/>
            <a:ext cx="2735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Remote server’s certificate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(Downstream channel)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9679" y="2581658"/>
            <a:ext cx="2456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Certificate of the Bridge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(Upstream channel)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0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" y="0"/>
            <a:ext cx="2222298" cy="2619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02" y="0"/>
            <a:ext cx="2368228" cy="26196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305" y="2619632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Render at host’s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9719" y="2619632"/>
            <a:ext cx="2328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HDMI frames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30" y="347423"/>
            <a:ext cx="460381" cy="46038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  <p:sp>
        <p:nvSpPr>
          <p:cNvPr id="3" name="Left-Right Arrow 2"/>
          <p:cNvSpPr/>
          <p:nvPr/>
        </p:nvSpPr>
        <p:spPr>
          <a:xfrm>
            <a:off x="2503221" y="807804"/>
            <a:ext cx="2476551" cy="19422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91" y="742453"/>
            <a:ext cx="301431" cy="3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16830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153175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121797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126736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668851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121797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164756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578073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30" y="32327"/>
            <a:ext cx="460381" cy="46038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092109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092109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092109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092109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3" name="Left-Right Arrow 2"/>
          <p:cNvSpPr/>
          <p:nvPr/>
        </p:nvSpPr>
        <p:spPr>
          <a:xfrm>
            <a:off x="2470417" y="279769"/>
            <a:ext cx="2476551" cy="19422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91" y="226166"/>
            <a:ext cx="301431" cy="3014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61662" y="474354"/>
            <a:ext cx="583686" cy="4880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TEE</a:t>
            </a:r>
            <a:endParaRPr lang="en-US" dirty="0"/>
          </a:p>
        </p:txBody>
      </p:sp>
      <p:sp>
        <p:nvSpPr>
          <p:cNvPr id="19" name="Left-Right Arrow 18"/>
          <p:cNvSpPr/>
          <p:nvPr/>
        </p:nvSpPr>
        <p:spPr>
          <a:xfrm>
            <a:off x="2460884" y="650501"/>
            <a:ext cx="1011628" cy="19422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703718" y="28531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703717" y="636114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28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283" y="815404"/>
            <a:ext cx="3796757" cy="1089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76307" y="335869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21168" y="1907318"/>
            <a:ext cx="1183286" cy="1175472"/>
            <a:chOff x="4560745" y="2756315"/>
            <a:chExt cx="1183286" cy="1175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82851" y="3562455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119880" y="106163"/>
            <a:ext cx="933302" cy="68190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03" y="190731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04714" y="335869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61131" y="72525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12671" y="2898124"/>
            <a:ext cx="1230603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40993" y="2898124"/>
            <a:ext cx="970689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</p:cNvCxnSpPr>
          <p:nvPr/>
        </p:nvCxnSpPr>
        <p:spPr>
          <a:xfrm flipV="1">
            <a:off x="616151" y="870934"/>
            <a:ext cx="1544980" cy="1067788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58080" y="90992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25398" y="224253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897837" y="105832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07174" y="109986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99035" y="194755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25398" y="236845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28818" y="234412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04968" y="313460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4" y="65239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9961" y="52593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545567">
            <a:off x="4524507" y="2782145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rot="20347495">
            <a:off x="2412728" y="2826108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385400" y="1778975"/>
            <a:ext cx="1272895" cy="1547480"/>
            <a:chOff x="7533713" y="2671229"/>
            <a:chExt cx="1272895" cy="15474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33713" y="2671229"/>
              <a:ext cx="1272895" cy="1190389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676774"/>
            <a:ext cx="1534780" cy="1376983"/>
            <a:chOff x="4379856" y="2569028"/>
            <a:chExt cx="1534780" cy="13769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76679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602772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602217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1999183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678737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155067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160868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380" y="1325583"/>
            <a:ext cx="1784124" cy="369332"/>
            <a:chOff x="7903181" y="3762728"/>
            <a:chExt cx="1784124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16401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Browser render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1832069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411735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1657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450055" y="14094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V="1">
            <a:off x="1057590" y="550301"/>
            <a:ext cx="2083245" cy="88033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 rot="20251076">
            <a:off x="1402459" y="669164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965890" y="1365312"/>
            <a:ext cx="1976100" cy="369332"/>
            <a:chOff x="7903181" y="3762728"/>
            <a:chExt cx="1976100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1832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Decode + Overlay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657287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035279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589506" y="296844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91118" y="1689125"/>
            <a:ext cx="1220708" cy="830997"/>
            <a:chOff x="4903566" y="1741727"/>
            <a:chExt cx="1220708" cy="830997"/>
          </a:xfrm>
        </p:grpSpPr>
        <p:sp>
          <p:nvSpPr>
            <p:cNvPr id="80" name="Rectangle 79"/>
            <p:cNvSpPr/>
            <p:nvPr/>
          </p:nvSpPr>
          <p:spPr>
            <a:xfrm>
              <a:off x="4903566" y="1741727"/>
              <a:ext cx="12207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Frame + </a:t>
              </a:r>
              <a:r>
                <a:rPr lang="en-US" sz="1600" dirty="0" smtClean="0"/>
                <a:t>overlay UI</a:t>
              </a:r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4933126" y="1831783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777737" y="2302115"/>
            <a:ext cx="1749549" cy="646331"/>
            <a:chOff x="2640223" y="3128566"/>
            <a:chExt cx="1749549" cy="646331"/>
          </a:xfrm>
        </p:grpSpPr>
        <p:grpSp>
          <p:nvGrpSpPr>
            <p:cNvPr id="82" name="Group 81"/>
            <p:cNvGrpSpPr/>
            <p:nvPr/>
          </p:nvGrpSpPr>
          <p:grpSpPr>
            <a:xfrm>
              <a:off x="2640223" y="3128566"/>
              <a:ext cx="1749549" cy="646331"/>
              <a:chOff x="7866111" y="3624228"/>
              <a:chExt cx="1749549" cy="646331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866111" y="3736250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 smtClean="0"/>
                      <a:t> </a:t>
                    </a:r>
                  </a:p>
                  <a:p>
                    <a:r>
                      <a:rPr lang="en-US" dirty="0" smtClean="0"/>
                      <a:t>on overlay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19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/>
            <p:nvPr/>
          </p:nvCxnSpPr>
          <p:spPr>
            <a:xfrm>
              <a:off x="2987706" y="3165050"/>
              <a:ext cx="771112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stCxn id="75" idx="0"/>
            <a:endCxn id="63" idx="2"/>
          </p:cNvCxnSpPr>
          <p:nvPr/>
        </p:nvCxnSpPr>
        <p:spPr>
          <a:xfrm flipH="1" flipV="1">
            <a:off x="4019781" y="846619"/>
            <a:ext cx="6157" cy="603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939407" y="950952"/>
            <a:ext cx="1676659" cy="369332"/>
            <a:chOff x="7903181" y="3762728"/>
            <a:chExt cx="1676659" cy="369332"/>
          </a:xfrm>
        </p:grpSpPr>
        <p:sp>
          <p:nvSpPr>
            <p:cNvPr id="88" name="Oval 87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47176" y="3762728"/>
              <a:ext cx="1532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Overlay action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690896" y="-10551"/>
            <a:ext cx="872977" cy="369332"/>
            <a:chOff x="7903181" y="3762728"/>
            <a:chExt cx="872977" cy="369332"/>
          </a:xfrm>
        </p:grpSpPr>
        <p:sp>
          <p:nvSpPr>
            <p:cNvPr id="101" name="Oval 10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047176" y="3762728"/>
              <a:ext cx="728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3435178" cy="16235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05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Integrity for mouse movement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2961" y="478140"/>
            <a:ext cx="2717347" cy="667263"/>
            <a:chOff x="1350546" y="1075040"/>
            <a:chExt cx="2717347" cy="667263"/>
          </a:xfrm>
        </p:grpSpPr>
        <p:sp>
          <p:nvSpPr>
            <p:cNvPr id="5" name="Rectangle 4"/>
            <p:cNvSpPr/>
            <p:nvPr/>
          </p:nvSpPr>
          <p:spPr>
            <a:xfrm>
              <a:off x="1396314" y="1075040"/>
              <a:ext cx="2625812" cy="667263"/>
            </a:xfrm>
            <a:prstGeom prst="rect">
              <a:avLst/>
            </a:prstGeom>
            <a:solidFill>
              <a:srgbClr val="B8DBA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0546" y="1075040"/>
              <a:ext cx="2717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Integrity + privacy for all IO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279488" y="1623542"/>
            <a:ext cx="876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Display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435178" y="-98848"/>
            <a:ext cx="980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Overlaid UI</a:t>
            </a:r>
          </a:p>
        </p:txBody>
      </p:sp>
      <p:cxnSp>
        <p:nvCxnSpPr>
          <p:cNvPr id="14" name="Curved Connector 13"/>
          <p:cNvCxnSpPr>
            <a:stCxn id="10" idx="2"/>
            <a:endCxn id="5" idx="3"/>
          </p:cNvCxnSpPr>
          <p:nvPr/>
        </p:nvCxnSpPr>
        <p:spPr>
          <a:xfrm rot="5400000">
            <a:off x="3467785" y="354239"/>
            <a:ext cx="264289" cy="65077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99" y="1321673"/>
            <a:ext cx="172311" cy="1723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3" t="30973"/>
          <a:stretch/>
        </p:blipFill>
        <p:spPr>
          <a:xfrm>
            <a:off x="2692095" y="1282510"/>
            <a:ext cx="292765" cy="29179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352775" y="717039"/>
            <a:ext cx="1062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36729"/>
                </a:solidFill>
              </a:rPr>
              <a:t>Overlaid cursor</a:t>
            </a:r>
            <a:endParaRPr lang="en-US" dirty="0">
              <a:solidFill>
                <a:srgbClr val="C36729"/>
              </a:solidFill>
            </a:endParaRPr>
          </a:p>
        </p:txBody>
      </p:sp>
      <p:cxnSp>
        <p:nvCxnSpPr>
          <p:cNvPr id="16" name="Curved Connector 15"/>
          <p:cNvCxnSpPr>
            <a:stCxn id="15" idx="2"/>
            <a:endCxn id="2" idx="3"/>
          </p:cNvCxnSpPr>
          <p:nvPr/>
        </p:nvCxnSpPr>
        <p:spPr>
          <a:xfrm rot="5400000">
            <a:off x="3361540" y="905830"/>
            <a:ext cx="145897" cy="899256"/>
          </a:xfrm>
          <a:prstGeom prst="curvedConnector2">
            <a:avLst/>
          </a:prstGeom>
          <a:ln w="19050">
            <a:solidFill>
              <a:srgbClr val="C66E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72930" y="1225967"/>
            <a:ext cx="1406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Actual cursor</a:t>
            </a:r>
            <a:endParaRPr lang="en-US" dirty="0"/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2369718" y="1407828"/>
            <a:ext cx="398882" cy="2058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7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10092</TotalTime>
  <Words>546</Words>
  <Application>Microsoft Office PowerPoint</Application>
  <PresentationFormat>Widescreen</PresentationFormat>
  <Paragraphs>246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156</cp:revision>
  <dcterms:created xsi:type="dcterms:W3CDTF">2018-09-21T13:29:07Z</dcterms:created>
  <dcterms:modified xsi:type="dcterms:W3CDTF">2019-04-17T11:50:41Z</dcterms:modified>
</cp:coreProperties>
</file>