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>
        <p:scale>
          <a:sx n="125" d="100"/>
          <a:sy n="125" d="100"/>
        </p:scale>
        <p:origin x="21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3706756" y="2016578"/>
            <a:ext cx="1441591" cy="1045241"/>
            <a:chOff x="4379856" y="2569028"/>
            <a:chExt cx="1441591" cy="10452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4724067" y="3037173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Device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3002235" y="4022890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943398" y="4022335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147842" y="2341369"/>
            <a:ext cx="2487602" cy="414204"/>
            <a:chOff x="2813280" y="2884546"/>
            <a:chExt cx="2487602" cy="41420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16171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886679" y="2884547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245821" y="3098855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510935" y="3575185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4374902" y="3580986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6887" y="1665387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54343" y="2171873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828263" y="2751539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548666" y="2148598"/>
            <a:ext cx="1823173" cy="369332"/>
            <a:chOff x="6221766" y="2701048"/>
            <a:chExt cx="1823173" cy="369332"/>
          </a:xfrm>
        </p:grpSpPr>
        <p:grpSp>
          <p:nvGrpSpPr>
            <p:cNvPr id="59" name="Group 58"/>
            <p:cNvGrpSpPr/>
            <p:nvPr/>
          </p:nvGrpSpPr>
          <p:grpSpPr>
            <a:xfrm>
              <a:off x="6221766" y="2701048"/>
              <a:ext cx="1823173" cy="369332"/>
              <a:chOff x="7903181" y="3762728"/>
              <a:chExt cx="1823173" cy="36933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47176" y="3762728"/>
                <a:ext cx="1679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Frame + overlay</a:t>
                </a:r>
                <a:endParaRPr lang="en-US" dirty="0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6775880" y="272432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935224" y="110499"/>
            <a:ext cx="1139451" cy="832525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7618843" y="2016578"/>
            <a:ext cx="1558817" cy="1865583"/>
            <a:chOff x="7410679" y="2569028"/>
            <a:chExt cx="1558817" cy="18655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79" y="2569028"/>
              <a:ext cx="1558817" cy="1457778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762470" y="4065279"/>
              <a:ext cx="855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Display</a:t>
              </a:r>
              <a:endParaRPr lang="en-US" dirty="0"/>
            </a:p>
          </p:txBody>
        </p:sp>
      </p:grpSp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908024" y="526762"/>
            <a:ext cx="3027200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070016" y="474418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92173" y="1587734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4151678" y="1035922"/>
            <a:ext cx="0" cy="60759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966899" y="1116292"/>
            <a:ext cx="1261480" cy="369332"/>
            <a:chOff x="7903181" y="3762728"/>
            <a:chExt cx="1261480" cy="369332"/>
          </a:xfrm>
        </p:grpSpPr>
        <p:sp>
          <p:nvSpPr>
            <p:cNvPr id="82" name="Oval 8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47176" y="3762728"/>
              <a:ext cx="11174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 data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64351" y="-77942"/>
            <a:ext cx="928056" cy="369332"/>
            <a:chOff x="7903181" y="3762728"/>
            <a:chExt cx="928056" cy="369332"/>
          </a:xfrm>
        </p:grpSpPr>
        <p:sp>
          <p:nvSpPr>
            <p:cNvPr id="85" name="Oval 84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047176" y="3762728"/>
              <a:ext cx="784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4657399" y="1042271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576927" y="1119271"/>
            <a:ext cx="1225510" cy="369332"/>
            <a:chOff x="7903181" y="3762728"/>
            <a:chExt cx="122551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108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94" y="1997091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149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39531" y="2375084"/>
            <a:ext cx="2298397" cy="414204"/>
            <a:chOff x="2107356" y="2884546"/>
            <a:chExt cx="2298397" cy="4142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107356" y="2884546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559705" y="3089266"/>
              <a:ext cx="14860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23</cp:revision>
  <dcterms:created xsi:type="dcterms:W3CDTF">2018-09-21T13:29:07Z</dcterms:created>
  <dcterms:modified xsi:type="dcterms:W3CDTF">2018-09-21T14:36:10Z</dcterms:modified>
</cp:coreProperties>
</file>