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58" r:id="rId7"/>
    <p:sldId id="267" r:id="rId8"/>
    <p:sldId id="259" r:id="rId9"/>
    <p:sldId id="260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&lt;</a:t>
            </a:r>
            <a:r>
              <a:rPr lang="en-US" sz="1600" dirty="0">
                <a:latin typeface="Consolas" panose="020B0609020204030204" pitchFamily="49" charset="0"/>
              </a:rPr>
              <a:t>input type="submit" value</a:t>
            </a:r>
            <a:r>
              <a:rPr lang="en-US" sz="1600" dirty="0" smtClean="0">
                <a:latin typeface="Consolas" panose="020B0609020204030204" pitchFamily="49" charset="0"/>
              </a:rPr>
              <a:t>=“Ok"&gt;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Normal field: </a:t>
            </a:r>
            <a:r>
              <a:rPr lang="en-US" sz="1600" dirty="0">
                <a:latin typeface="Consolas" panose="020B0609020204030204" pitchFamily="49" charset="0"/>
              </a:rPr>
              <a:t>&lt;input type="text" name=“</a:t>
            </a:r>
            <a:r>
              <a:rPr lang="en-US" sz="1600" dirty="0" smtClean="0">
                <a:latin typeface="Consolas" panose="020B0609020204030204" pitchFamily="49" charset="0"/>
              </a:rPr>
              <a:t>textbox_3"&gt;&lt;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&lt;/form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085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40" y="1191173"/>
            <a:ext cx="1724987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44399" y="1116111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72311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344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87</cp:revision>
  <dcterms:created xsi:type="dcterms:W3CDTF">2018-09-21T13:29:07Z</dcterms:created>
  <dcterms:modified xsi:type="dcterms:W3CDTF">2019-01-17T10:42:19Z</dcterms:modified>
</cp:coreProperties>
</file>