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</a:t>
            </a:r>
            <a:r>
              <a:rPr lang="en-US" sz="2400" dirty="0" smtClean="0"/>
              <a:t>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4522" y="2215608"/>
            <a:ext cx="2642255" cy="216068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346</Words>
  <Application>Microsoft Office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96</cp:revision>
  <dcterms:created xsi:type="dcterms:W3CDTF">2018-09-21T13:29:07Z</dcterms:created>
  <dcterms:modified xsi:type="dcterms:W3CDTF">2019-01-17T16:30:53Z</dcterms:modified>
</cp:coreProperties>
</file>